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52"/>
  </p:notesMasterIdLst>
  <p:handoutMasterIdLst>
    <p:handoutMasterId r:id="rId53"/>
  </p:handoutMasterIdLst>
  <p:sldIdLst>
    <p:sldId id="354" r:id="rId5"/>
    <p:sldId id="316" r:id="rId6"/>
    <p:sldId id="350" r:id="rId7"/>
    <p:sldId id="351" r:id="rId8"/>
    <p:sldId id="352" r:id="rId9"/>
    <p:sldId id="353" r:id="rId10"/>
    <p:sldId id="373" r:id="rId11"/>
    <p:sldId id="337" r:id="rId12"/>
    <p:sldId id="403" r:id="rId13"/>
    <p:sldId id="375" r:id="rId14"/>
    <p:sldId id="343" r:id="rId15"/>
    <p:sldId id="355" r:id="rId16"/>
    <p:sldId id="324" r:id="rId17"/>
    <p:sldId id="356" r:id="rId18"/>
    <p:sldId id="328" r:id="rId19"/>
    <p:sldId id="360" r:id="rId20"/>
    <p:sldId id="358" r:id="rId21"/>
    <p:sldId id="361" r:id="rId22"/>
    <p:sldId id="362" r:id="rId23"/>
    <p:sldId id="376" r:id="rId24"/>
    <p:sldId id="404" r:id="rId25"/>
    <p:sldId id="363" r:id="rId26"/>
    <p:sldId id="364" r:id="rId27"/>
    <p:sldId id="387" r:id="rId28"/>
    <p:sldId id="368" r:id="rId29"/>
    <p:sldId id="369" r:id="rId30"/>
    <p:sldId id="406" r:id="rId31"/>
    <p:sldId id="408" r:id="rId32"/>
    <p:sldId id="407" r:id="rId33"/>
    <p:sldId id="386" r:id="rId34"/>
    <p:sldId id="384" r:id="rId35"/>
    <p:sldId id="391" r:id="rId36"/>
    <p:sldId id="390" r:id="rId37"/>
    <p:sldId id="379" r:id="rId38"/>
    <p:sldId id="388" r:id="rId39"/>
    <p:sldId id="389" r:id="rId40"/>
    <p:sldId id="394" r:id="rId41"/>
    <p:sldId id="401" r:id="rId42"/>
    <p:sldId id="371" r:id="rId43"/>
    <p:sldId id="395" r:id="rId44"/>
    <p:sldId id="393" r:id="rId45"/>
    <p:sldId id="396" r:id="rId46"/>
    <p:sldId id="397" r:id="rId47"/>
    <p:sldId id="399" r:id="rId48"/>
    <p:sldId id="400" r:id="rId49"/>
    <p:sldId id="398" r:id="rId50"/>
    <p:sldId id="349" r:id="rId51"/>
  </p:sldIdLst>
  <p:sldSz cx="12192000" cy="6858000"/>
  <p:notesSz cx="6858000" cy="9144000"/>
  <p:defaultTex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02F6D3-C430-41BD-B680-9415C48CB825}" v="1194" dt="2024-03-17T18:04:48.941"/>
    <p1510:client id="{E3ABD15E-2577-455F-9350-28B5AF93A894}" v="2286" dt="2024-03-18T07:43:10.882"/>
    <p1510:client id="{F82A58F7-AC6C-4D71-B91E-DA351895BB9E}" v="9" dt="2024-03-17T16:13:16.983"/>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007" autoAdjust="0"/>
  </p:normalViewPr>
  <p:slideViewPr>
    <p:cSldViewPr snapToGrid="0">
      <p:cViewPr varScale="1">
        <p:scale>
          <a:sx n="76" d="100"/>
          <a:sy n="76" d="100"/>
        </p:scale>
        <p:origin x="1356" y="84"/>
      </p:cViewPr>
      <p:guideLst>
        <p:guide orient="horz" pos="1392"/>
        <p:guide pos="7056"/>
        <p:guide orient="horz" pos="3168"/>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uad BAGHDADI" userId="412ab86f3a153466" providerId="Windows Live" clId="Web-{86499889-11D8-4BBD-BD5C-EF72E14F13BF}"/>
    <pc:docChg chg="modSld">
      <pc:chgData name="Fouad BAGHDADI" userId="412ab86f3a153466" providerId="Windows Live" clId="Web-{86499889-11D8-4BBD-BD5C-EF72E14F13BF}" dt="2024-03-15T11:49:42.974" v="42"/>
      <pc:docMkLst>
        <pc:docMk/>
      </pc:docMkLst>
      <pc:sldChg chg="modNotes">
        <pc:chgData name="Fouad BAGHDADI" userId="412ab86f3a153466" providerId="Windows Live" clId="Web-{86499889-11D8-4BBD-BD5C-EF72E14F13BF}" dt="2024-03-15T11:49:42.974" v="42"/>
        <pc:sldMkLst>
          <pc:docMk/>
          <pc:sldMk cId="3638111570" sldId="328"/>
        </pc:sldMkLst>
      </pc:sldChg>
      <pc:sldChg chg="modSp">
        <pc:chgData name="Fouad BAGHDADI" userId="412ab86f3a153466" providerId="Windows Live" clId="Web-{86499889-11D8-4BBD-BD5C-EF72E14F13BF}" dt="2024-03-15T11:22:18.494" v="12" actId="20577"/>
        <pc:sldMkLst>
          <pc:docMk/>
          <pc:sldMk cId="1167705969" sldId="364"/>
        </pc:sldMkLst>
        <pc:spChg chg="mod">
          <ac:chgData name="Fouad BAGHDADI" userId="412ab86f3a153466" providerId="Windows Live" clId="Web-{86499889-11D8-4BBD-BD5C-EF72E14F13BF}" dt="2024-03-15T11:22:18.494" v="12" actId="20577"/>
          <ac:spMkLst>
            <pc:docMk/>
            <pc:sldMk cId="1167705969" sldId="364"/>
            <ac:spMk id="3" creationId="{3247ABD4-990A-BAC8-69FC-AF4C84F3AD63}"/>
          </ac:spMkLst>
        </pc:spChg>
      </pc:sldChg>
    </pc:docChg>
  </pc:docChgLst>
  <pc:docChgLst>
    <pc:chgData name="Thomas LOUVET" userId="fa7d3b7d25321e7b" providerId="LiveId" clId="{9802F6D3-C430-41BD-B680-9415C48CB825}"/>
    <pc:docChg chg="undo custSel addSld delSld modSld sldOrd modShowInfo">
      <pc:chgData name="Thomas LOUVET" userId="fa7d3b7d25321e7b" providerId="LiveId" clId="{9802F6D3-C430-41BD-B680-9415C48CB825}" dt="2024-03-17T18:04:48.941" v="1195"/>
      <pc:docMkLst>
        <pc:docMk/>
      </pc:docMkLst>
      <pc:sldChg chg="modSp mod modNotesTx">
        <pc:chgData name="Thomas LOUVET" userId="fa7d3b7d25321e7b" providerId="LiveId" clId="{9802F6D3-C430-41BD-B680-9415C48CB825}" dt="2024-03-17T17:50:12.654" v="1191" actId="1076"/>
        <pc:sldMkLst>
          <pc:docMk/>
          <pc:sldMk cId="845940098" sldId="352"/>
        </pc:sldMkLst>
        <pc:spChg chg="mod">
          <ac:chgData name="Thomas LOUVET" userId="fa7d3b7d25321e7b" providerId="LiveId" clId="{9802F6D3-C430-41BD-B680-9415C48CB825}" dt="2024-03-17T17:50:12.654" v="1191" actId="1076"/>
          <ac:spMkLst>
            <pc:docMk/>
            <pc:sldMk cId="845940098" sldId="352"/>
            <ac:spMk id="2" creationId="{9FF243DF-1FE9-01BE-435F-1729F4AB3DE4}"/>
          </ac:spMkLst>
        </pc:spChg>
      </pc:sldChg>
      <pc:sldChg chg="addSp delSp modSp mod modAnim modNotesTx">
        <pc:chgData name="Thomas LOUVET" userId="fa7d3b7d25321e7b" providerId="LiveId" clId="{9802F6D3-C430-41BD-B680-9415C48CB825}" dt="2024-03-17T17:38:52.459" v="1119" actId="20577"/>
        <pc:sldMkLst>
          <pc:docMk/>
          <pc:sldMk cId="2836658315" sldId="368"/>
        </pc:sldMkLst>
        <pc:spChg chg="del mod">
          <ac:chgData name="Thomas LOUVET" userId="fa7d3b7d25321e7b" providerId="LiveId" clId="{9802F6D3-C430-41BD-B680-9415C48CB825}" dt="2024-03-16T11:20:09.060" v="506" actId="478"/>
          <ac:spMkLst>
            <pc:docMk/>
            <pc:sldMk cId="2836658315" sldId="368"/>
            <ac:spMk id="3" creationId="{3EF35502-B0EF-CAAE-A0EB-31EE85DDE819}"/>
          </ac:spMkLst>
        </pc:spChg>
        <pc:spChg chg="add del mod">
          <ac:chgData name="Thomas LOUVET" userId="fa7d3b7d25321e7b" providerId="LiveId" clId="{9802F6D3-C430-41BD-B680-9415C48CB825}" dt="2024-03-16T10:42:40.904" v="298" actId="478"/>
          <ac:spMkLst>
            <pc:docMk/>
            <pc:sldMk cId="2836658315" sldId="368"/>
            <ac:spMk id="5" creationId="{205A3764-99E3-62D0-46E9-CBDAC9739968}"/>
          </ac:spMkLst>
        </pc:spChg>
        <pc:spChg chg="add del mod">
          <ac:chgData name="Thomas LOUVET" userId="fa7d3b7d25321e7b" providerId="LiveId" clId="{9802F6D3-C430-41BD-B680-9415C48CB825}" dt="2024-03-16T10:42:21.429" v="285" actId="478"/>
          <ac:spMkLst>
            <pc:docMk/>
            <pc:sldMk cId="2836658315" sldId="368"/>
            <ac:spMk id="6" creationId="{14B3F6FC-FE79-E9A2-CEA7-9DCB477D537B}"/>
          </ac:spMkLst>
        </pc:spChg>
        <pc:spChg chg="add mod">
          <ac:chgData name="Thomas LOUVET" userId="fa7d3b7d25321e7b" providerId="LiveId" clId="{9802F6D3-C430-41BD-B680-9415C48CB825}" dt="2024-03-16T10:43:32.264" v="303" actId="164"/>
          <ac:spMkLst>
            <pc:docMk/>
            <pc:sldMk cId="2836658315" sldId="368"/>
            <ac:spMk id="7" creationId="{90DA79EE-D3B3-0410-5C5B-AC52103C6814}"/>
          </ac:spMkLst>
        </pc:spChg>
        <pc:spChg chg="add mod">
          <ac:chgData name="Thomas LOUVET" userId="fa7d3b7d25321e7b" providerId="LiveId" clId="{9802F6D3-C430-41BD-B680-9415C48CB825}" dt="2024-03-16T10:46:18.769" v="317" actId="164"/>
          <ac:spMkLst>
            <pc:docMk/>
            <pc:sldMk cId="2836658315" sldId="368"/>
            <ac:spMk id="9" creationId="{60F8CF5C-2203-2BE1-6A91-D00EFBD0257E}"/>
          </ac:spMkLst>
        </pc:spChg>
        <pc:spChg chg="add mod">
          <ac:chgData name="Thomas LOUVET" userId="fa7d3b7d25321e7b" providerId="LiveId" clId="{9802F6D3-C430-41BD-B680-9415C48CB825}" dt="2024-03-16T10:57:43.378" v="334" actId="164"/>
          <ac:spMkLst>
            <pc:docMk/>
            <pc:sldMk cId="2836658315" sldId="368"/>
            <ac:spMk id="10" creationId="{6F686A60-C898-F699-54D4-DF26CC3DF349}"/>
          </ac:spMkLst>
        </pc:spChg>
        <pc:spChg chg="add mod">
          <ac:chgData name="Thomas LOUVET" userId="fa7d3b7d25321e7b" providerId="LiveId" clId="{9802F6D3-C430-41BD-B680-9415C48CB825}" dt="2024-03-16T11:13:42.071" v="400" actId="164"/>
          <ac:spMkLst>
            <pc:docMk/>
            <pc:sldMk cId="2836658315" sldId="368"/>
            <ac:spMk id="19" creationId="{2BAFD650-731F-6B51-7A4B-D28C11A03284}"/>
          </ac:spMkLst>
        </pc:spChg>
        <pc:spChg chg="add mod">
          <ac:chgData name="Thomas LOUVET" userId="fa7d3b7d25321e7b" providerId="LiveId" clId="{9802F6D3-C430-41BD-B680-9415C48CB825}" dt="2024-03-16T11:20:28.442" v="508" actId="164"/>
          <ac:spMkLst>
            <pc:docMk/>
            <pc:sldMk cId="2836658315" sldId="368"/>
            <ac:spMk id="21" creationId="{13803A44-F22B-E034-CC87-80D5A41DAE3B}"/>
          </ac:spMkLst>
        </pc:spChg>
        <pc:spChg chg="add mod">
          <ac:chgData name="Thomas LOUVET" userId="fa7d3b7d25321e7b" providerId="LiveId" clId="{9802F6D3-C430-41BD-B680-9415C48CB825}" dt="2024-03-16T11:20:28.442" v="508" actId="164"/>
          <ac:spMkLst>
            <pc:docMk/>
            <pc:sldMk cId="2836658315" sldId="368"/>
            <ac:spMk id="22" creationId="{AB68070E-F391-B9AD-E27E-560DB8E0F48A}"/>
          </ac:spMkLst>
        </pc:spChg>
        <pc:spChg chg="add del mod">
          <ac:chgData name="Thomas LOUVET" userId="fa7d3b7d25321e7b" providerId="LiveId" clId="{9802F6D3-C430-41BD-B680-9415C48CB825}" dt="2024-03-16T11:20:12.504" v="507" actId="478"/>
          <ac:spMkLst>
            <pc:docMk/>
            <pc:sldMk cId="2836658315" sldId="368"/>
            <ac:spMk id="24" creationId="{89466C5D-7A7A-989B-A104-F29CE3F9C2AC}"/>
          </ac:spMkLst>
        </pc:spChg>
        <pc:grpChg chg="add mod">
          <ac:chgData name="Thomas LOUVET" userId="fa7d3b7d25321e7b" providerId="LiveId" clId="{9802F6D3-C430-41BD-B680-9415C48CB825}" dt="2024-03-16T11:21:09.704" v="521" actId="12788"/>
          <ac:grpSpMkLst>
            <pc:docMk/>
            <pc:sldMk cId="2836658315" sldId="368"/>
            <ac:grpSpMk id="8" creationId="{B38C3BDA-22F4-E076-ECDA-2AD6E27CAEC1}"/>
          </ac:grpSpMkLst>
        </pc:grpChg>
        <pc:grpChg chg="add mod">
          <ac:chgData name="Thomas LOUVET" userId="fa7d3b7d25321e7b" providerId="LiveId" clId="{9802F6D3-C430-41BD-B680-9415C48CB825}" dt="2024-03-16T11:21:09.704" v="521" actId="12788"/>
          <ac:grpSpMkLst>
            <pc:docMk/>
            <pc:sldMk cId="2836658315" sldId="368"/>
            <ac:grpSpMk id="11" creationId="{56F9A65A-AB42-7AE2-4F19-9AAD226A3EDF}"/>
          </ac:grpSpMkLst>
        </pc:grpChg>
        <pc:grpChg chg="add mod">
          <ac:chgData name="Thomas LOUVET" userId="fa7d3b7d25321e7b" providerId="LiveId" clId="{9802F6D3-C430-41BD-B680-9415C48CB825}" dt="2024-03-16T11:23:24.976" v="533" actId="1076"/>
          <ac:grpSpMkLst>
            <pc:docMk/>
            <pc:sldMk cId="2836658315" sldId="368"/>
            <ac:grpSpMk id="13" creationId="{A9DEE3FB-D78A-3B93-A817-F89B69841068}"/>
          </ac:grpSpMkLst>
        </pc:grpChg>
        <pc:grpChg chg="add mod">
          <ac:chgData name="Thomas LOUVET" userId="fa7d3b7d25321e7b" providerId="LiveId" clId="{9802F6D3-C430-41BD-B680-9415C48CB825}" dt="2024-03-16T11:21:47.331" v="525" actId="12789"/>
          <ac:grpSpMkLst>
            <pc:docMk/>
            <pc:sldMk cId="2836658315" sldId="368"/>
            <ac:grpSpMk id="20" creationId="{6EFD520A-0120-2D82-798A-2C2669179E5A}"/>
          </ac:grpSpMkLst>
        </pc:grpChg>
        <pc:grpChg chg="add mod">
          <ac:chgData name="Thomas LOUVET" userId="fa7d3b7d25321e7b" providerId="LiveId" clId="{9802F6D3-C430-41BD-B680-9415C48CB825}" dt="2024-03-16T11:23:32.778" v="534" actId="1076"/>
          <ac:grpSpMkLst>
            <pc:docMk/>
            <pc:sldMk cId="2836658315" sldId="368"/>
            <ac:grpSpMk id="25" creationId="{E844BF33-17FC-9CE5-04FA-15844788E614}"/>
          </ac:grpSpMkLst>
        </pc:grpChg>
        <pc:picChg chg="mod">
          <ac:chgData name="Thomas LOUVET" userId="fa7d3b7d25321e7b" providerId="LiveId" clId="{9802F6D3-C430-41BD-B680-9415C48CB825}" dt="2024-03-16T10:43:32.264" v="303" actId="164"/>
          <ac:picMkLst>
            <pc:docMk/>
            <pc:sldMk cId="2836658315" sldId="368"/>
            <ac:picMk id="12" creationId="{597ED32C-E319-3912-169C-3E7F75B34B07}"/>
          </ac:picMkLst>
        </pc:picChg>
        <pc:picChg chg="mod">
          <ac:chgData name="Thomas LOUVET" userId="fa7d3b7d25321e7b" providerId="LiveId" clId="{9802F6D3-C430-41BD-B680-9415C48CB825}" dt="2024-03-16T10:46:18.769" v="317" actId="164"/>
          <ac:picMkLst>
            <pc:docMk/>
            <pc:sldMk cId="2836658315" sldId="368"/>
            <ac:picMk id="14" creationId="{6DB652CC-A850-7CC6-4FD2-4D1D1204AA56}"/>
          </ac:picMkLst>
        </pc:picChg>
        <pc:picChg chg="mod">
          <ac:chgData name="Thomas LOUVET" userId="fa7d3b7d25321e7b" providerId="LiveId" clId="{9802F6D3-C430-41BD-B680-9415C48CB825}" dt="2024-03-16T11:20:28.442" v="508" actId="164"/>
          <ac:picMkLst>
            <pc:docMk/>
            <pc:sldMk cId="2836658315" sldId="368"/>
            <ac:picMk id="16" creationId="{9D8490CC-6953-5402-1FA7-F9F2536C3805}"/>
          </ac:picMkLst>
        </pc:picChg>
        <pc:picChg chg="add mod modCrop">
          <ac:chgData name="Thomas LOUVET" userId="fa7d3b7d25321e7b" providerId="LiveId" clId="{9802F6D3-C430-41BD-B680-9415C48CB825}" dt="2024-03-16T11:13:42.071" v="400" actId="164"/>
          <ac:picMkLst>
            <pc:docMk/>
            <pc:sldMk cId="2836658315" sldId="368"/>
            <ac:picMk id="17" creationId="{FA4E1718-AD88-1B97-8E5F-A7088485B42C}"/>
          </ac:picMkLst>
        </pc:picChg>
        <pc:picChg chg="mod">
          <ac:chgData name="Thomas LOUVET" userId="fa7d3b7d25321e7b" providerId="LiveId" clId="{9802F6D3-C430-41BD-B680-9415C48CB825}" dt="2024-03-16T10:57:43.378" v="334" actId="164"/>
          <ac:picMkLst>
            <pc:docMk/>
            <pc:sldMk cId="2836658315" sldId="368"/>
            <ac:picMk id="18" creationId="{8E3ED844-F426-AD0B-A845-3B0E2CD4AA4C}"/>
          </ac:picMkLst>
        </pc:picChg>
      </pc:sldChg>
      <pc:sldChg chg="addSp delSp modSp mod modAnim modNotesTx">
        <pc:chgData name="Thomas LOUVET" userId="fa7d3b7d25321e7b" providerId="LiveId" clId="{9802F6D3-C430-41BD-B680-9415C48CB825}" dt="2024-03-17T18:04:48.941" v="1195"/>
        <pc:sldMkLst>
          <pc:docMk/>
          <pc:sldMk cId="1640189588" sldId="369"/>
        </pc:sldMkLst>
        <pc:spChg chg="add del mod">
          <ac:chgData name="Thomas LOUVET" userId="fa7d3b7d25321e7b" providerId="LiveId" clId="{9802F6D3-C430-41BD-B680-9415C48CB825}" dt="2024-03-17T17:31:02.029" v="931" actId="21"/>
          <ac:spMkLst>
            <pc:docMk/>
            <pc:sldMk cId="1640189588" sldId="369"/>
            <ac:spMk id="3" creationId="{76FA8093-6113-186E-BE71-04DA7161DC47}"/>
          </ac:spMkLst>
        </pc:spChg>
        <pc:spChg chg="del mod">
          <ac:chgData name="Thomas LOUVET" userId="fa7d3b7d25321e7b" providerId="LiveId" clId="{9802F6D3-C430-41BD-B680-9415C48CB825}" dt="2024-03-17T08:38:59.279" v="641" actId="478"/>
          <ac:spMkLst>
            <pc:docMk/>
            <pc:sldMk cId="1640189588" sldId="369"/>
            <ac:spMk id="3" creationId="{BBE6F416-CFB0-8CE0-E995-CC87730941AF}"/>
          </ac:spMkLst>
        </pc:spChg>
        <pc:spChg chg="add mod">
          <ac:chgData name="Thomas LOUVET" userId="fa7d3b7d25321e7b" providerId="LiveId" clId="{9802F6D3-C430-41BD-B680-9415C48CB825}" dt="2024-03-17T16:01:25.278" v="883" actId="165"/>
          <ac:spMkLst>
            <pc:docMk/>
            <pc:sldMk cId="1640189588" sldId="369"/>
            <ac:spMk id="4" creationId="{744F00AE-D93B-B464-85A6-AD46482BF29C}"/>
          </ac:spMkLst>
        </pc:spChg>
        <pc:spChg chg="add mod">
          <ac:chgData name="Thomas LOUVET" userId="fa7d3b7d25321e7b" providerId="LiveId" clId="{9802F6D3-C430-41BD-B680-9415C48CB825}" dt="2024-03-17T16:01:25.278" v="883" actId="165"/>
          <ac:spMkLst>
            <pc:docMk/>
            <pc:sldMk cId="1640189588" sldId="369"/>
            <ac:spMk id="5" creationId="{9A3D6A9C-9E98-9984-4390-67D15F104E59}"/>
          </ac:spMkLst>
        </pc:spChg>
        <pc:spChg chg="del mod">
          <ac:chgData name="Thomas LOUVET" userId="fa7d3b7d25321e7b" providerId="LiveId" clId="{9802F6D3-C430-41BD-B680-9415C48CB825}" dt="2024-03-17T08:39:22.780" v="652" actId="478"/>
          <ac:spMkLst>
            <pc:docMk/>
            <pc:sldMk cId="1640189588" sldId="369"/>
            <ac:spMk id="6" creationId="{2BB0FC04-59C8-3477-50E6-03CD61FF62E1}"/>
          </ac:spMkLst>
        </pc:spChg>
        <pc:spChg chg="add del mod">
          <ac:chgData name="Thomas LOUVET" userId="fa7d3b7d25321e7b" providerId="LiveId" clId="{9802F6D3-C430-41BD-B680-9415C48CB825}" dt="2024-03-17T08:59:02.585" v="786" actId="478"/>
          <ac:spMkLst>
            <pc:docMk/>
            <pc:sldMk cId="1640189588" sldId="369"/>
            <ac:spMk id="7" creationId="{72BC77D5-2A22-2E43-D1BE-37B4927660D6}"/>
          </ac:spMkLst>
        </pc:spChg>
        <pc:spChg chg="add mod">
          <ac:chgData name="Thomas LOUVET" userId="fa7d3b7d25321e7b" providerId="LiveId" clId="{9802F6D3-C430-41BD-B680-9415C48CB825}" dt="2024-03-17T16:01:42.513" v="884" actId="165"/>
          <ac:spMkLst>
            <pc:docMk/>
            <pc:sldMk cId="1640189588" sldId="369"/>
            <ac:spMk id="8" creationId="{D5CD988E-EF8C-B82E-34ED-0BAD65D92660}"/>
          </ac:spMkLst>
        </pc:spChg>
        <pc:spChg chg="add mod">
          <ac:chgData name="Thomas LOUVET" userId="fa7d3b7d25321e7b" providerId="LiveId" clId="{9802F6D3-C430-41BD-B680-9415C48CB825}" dt="2024-03-17T08:57:50.302" v="777" actId="164"/>
          <ac:spMkLst>
            <pc:docMk/>
            <pc:sldMk cId="1640189588" sldId="369"/>
            <ac:spMk id="10" creationId="{136ED804-2BD5-243D-7868-0D16F6A75911}"/>
          </ac:spMkLst>
        </pc:spChg>
        <pc:spChg chg="add mod topLvl">
          <ac:chgData name="Thomas LOUVET" userId="fa7d3b7d25321e7b" providerId="LiveId" clId="{9802F6D3-C430-41BD-B680-9415C48CB825}" dt="2024-03-17T09:02:48.168" v="814" actId="164"/>
          <ac:spMkLst>
            <pc:docMk/>
            <pc:sldMk cId="1640189588" sldId="369"/>
            <ac:spMk id="12" creationId="{4DAC85EB-B001-2F54-A8C0-F9BAC848D68D}"/>
          </ac:spMkLst>
        </pc:spChg>
        <pc:spChg chg="add mod">
          <ac:chgData name="Thomas LOUVET" userId="fa7d3b7d25321e7b" providerId="LiveId" clId="{9802F6D3-C430-41BD-B680-9415C48CB825}" dt="2024-03-17T08:58:21.673" v="780" actId="164"/>
          <ac:spMkLst>
            <pc:docMk/>
            <pc:sldMk cId="1640189588" sldId="369"/>
            <ac:spMk id="14" creationId="{72BB205E-399D-99E0-D3F8-532D8BFB80A4}"/>
          </ac:spMkLst>
        </pc:spChg>
        <pc:spChg chg="add mod topLvl">
          <ac:chgData name="Thomas LOUVET" userId="fa7d3b7d25321e7b" providerId="LiveId" clId="{9802F6D3-C430-41BD-B680-9415C48CB825}" dt="2024-03-17T16:01:54.935" v="885" actId="165"/>
          <ac:spMkLst>
            <pc:docMk/>
            <pc:sldMk cId="1640189588" sldId="369"/>
            <ac:spMk id="15" creationId="{1CC22062-B2F7-B18F-34D9-85C13EBC727F}"/>
          </ac:spMkLst>
        </pc:spChg>
        <pc:spChg chg="add mod">
          <ac:chgData name="Thomas LOUVET" userId="fa7d3b7d25321e7b" providerId="LiveId" clId="{9802F6D3-C430-41BD-B680-9415C48CB825}" dt="2024-03-17T16:01:54.935" v="885" actId="165"/>
          <ac:spMkLst>
            <pc:docMk/>
            <pc:sldMk cId="1640189588" sldId="369"/>
            <ac:spMk id="16" creationId="{98DCAEC8-830B-8995-669E-9D0B8B2A5DB0}"/>
          </ac:spMkLst>
        </pc:spChg>
        <pc:spChg chg="add del mod">
          <ac:chgData name="Thomas LOUVET" userId="fa7d3b7d25321e7b" providerId="LiveId" clId="{9802F6D3-C430-41BD-B680-9415C48CB825}" dt="2024-03-17T08:39:05.564" v="642" actId="478"/>
          <ac:spMkLst>
            <pc:docMk/>
            <pc:sldMk cId="1640189588" sldId="369"/>
            <ac:spMk id="18" creationId="{7764E56E-3ED6-6B91-1CB3-3322F3B8826E}"/>
          </ac:spMkLst>
        </pc:spChg>
        <pc:spChg chg="add mod">
          <ac:chgData name="Thomas LOUVET" userId="fa7d3b7d25321e7b" providerId="LiveId" clId="{9802F6D3-C430-41BD-B680-9415C48CB825}" dt="2024-03-17T08:58:34.281" v="782" actId="164"/>
          <ac:spMkLst>
            <pc:docMk/>
            <pc:sldMk cId="1640189588" sldId="369"/>
            <ac:spMk id="20" creationId="{78D8C80D-7732-F56E-6A2A-A0284BCD4DD6}"/>
          </ac:spMkLst>
        </pc:spChg>
        <pc:spChg chg="add mod topLvl">
          <ac:chgData name="Thomas LOUVET" userId="fa7d3b7d25321e7b" providerId="LiveId" clId="{9802F6D3-C430-41BD-B680-9415C48CB825}" dt="2024-03-17T16:01:42.513" v="884" actId="165"/>
          <ac:spMkLst>
            <pc:docMk/>
            <pc:sldMk cId="1640189588" sldId="369"/>
            <ac:spMk id="28" creationId="{057F404B-DC30-B217-EAB8-33F548F649E6}"/>
          </ac:spMkLst>
        </pc:spChg>
        <pc:grpChg chg="add mod topLvl">
          <ac:chgData name="Thomas LOUVET" userId="fa7d3b7d25321e7b" providerId="LiveId" clId="{9802F6D3-C430-41BD-B680-9415C48CB825}" dt="2024-03-17T16:01:54.935" v="885" actId="165"/>
          <ac:grpSpMkLst>
            <pc:docMk/>
            <pc:sldMk cId="1640189588" sldId="369"/>
            <ac:grpSpMk id="21" creationId="{A16A182B-2336-480F-D68A-15E8A8062A2B}"/>
          </ac:grpSpMkLst>
        </pc:grpChg>
        <pc:grpChg chg="add mod topLvl">
          <ac:chgData name="Thomas LOUVET" userId="fa7d3b7d25321e7b" providerId="LiveId" clId="{9802F6D3-C430-41BD-B680-9415C48CB825}" dt="2024-03-17T17:29:54.993" v="926" actId="12788"/>
          <ac:grpSpMkLst>
            <pc:docMk/>
            <pc:sldMk cId="1640189588" sldId="369"/>
            <ac:grpSpMk id="22" creationId="{A446F178-03EC-4B81-FD2E-F9D595594ACA}"/>
          </ac:grpSpMkLst>
        </pc:grpChg>
        <pc:grpChg chg="add mod topLvl">
          <ac:chgData name="Thomas LOUVET" userId="fa7d3b7d25321e7b" providerId="LiveId" clId="{9802F6D3-C430-41BD-B680-9415C48CB825}" dt="2024-03-17T16:01:25.278" v="883" actId="165"/>
          <ac:grpSpMkLst>
            <pc:docMk/>
            <pc:sldMk cId="1640189588" sldId="369"/>
            <ac:grpSpMk id="24" creationId="{F9A1EE3F-D082-A2C7-6DD5-896F2E91A57D}"/>
          </ac:grpSpMkLst>
        </pc:grpChg>
        <pc:grpChg chg="add del mod">
          <ac:chgData name="Thomas LOUVET" userId="fa7d3b7d25321e7b" providerId="LiveId" clId="{9802F6D3-C430-41BD-B680-9415C48CB825}" dt="2024-03-17T08:58:52.938" v="783" actId="165"/>
          <ac:grpSpMkLst>
            <pc:docMk/>
            <pc:sldMk cId="1640189588" sldId="369"/>
            <ac:grpSpMk id="30" creationId="{7F047CCA-BDA3-1F81-0E5D-87453C4D95B9}"/>
          </ac:grpSpMkLst>
        </pc:grpChg>
        <pc:grpChg chg="add mod topLvl">
          <ac:chgData name="Thomas LOUVET" userId="fa7d3b7d25321e7b" providerId="LiveId" clId="{9802F6D3-C430-41BD-B680-9415C48CB825}" dt="2024-03-17T17:29:54.993" v="926" actId="12788"/>
          <ac:grpSpMkLst>
            <pc:docMk/>
            <pc:sldMk cId="1640189588" sldId="369"/>
            <ac:grpSpMk id="32" creationId="{B89ADEFF-C99F-33E3-8068-ADF6E5F09916}"/>
          </ac:grpSpMkLst>
        </pc:grpChg>
        <pc:grpChg chg="add mod">
          <ac:chgData name="Thomas LOUVET" userId="fa7d3b7d25321e7b" providerId="LiveId" clId="{9802F6D3-C430-41BD-B680-9415C48CB825}" dt="2024-03-17T09:04:51.481" v="832" actId="164"/>
          <ac:grpSpMkLst>
            <pc:docMk/>
            <pc:sldMk cId="1640189588" sldId="369"/>
            <ac:grpSpMk id="35" creationId="{CA3CA44E-31B7-CFF9-FB97-B4477E4FE147}"/>
          </ac:grpSpMkLst>
        </pc:grpChg>
        <pc:grpChg chg="add del mod">
          <ac:chgData name="Thomas LOUVET" userId="fa7d3b7d25321e7b" providerId="LiveId" clId="{9802F6D3-C430-41BD-B680-9415C48CB825}" dt="2024-03-17T09:02:33.560" v="811" actId="165"/>
          <ac:grpSpMkLst>
            <pc:docMk/>
            <pc:sldMk cId="1640189588" sldId="369"/>
            <ac:grpSpMk id="36" creationId="{B0E0CEB5-D37B-9326-29CD-D5B6125A5D3C}"/>
          </ac:grpSpMkLst>
        </pc:grpChg>
        <pc:grpChg chg="add mod">
          <ac:chgData name="Thomas LOUVET" userId="fa7d3b7d25321e7b" providerId="LiveId" clId="{9802F6D3-C430-41BD-B680-9415C48CB825}" dt="2024-03-17T09:10:45.782" v="870" actId="1076"/>
          <ac:grpSpMkLst>
            <pc:docMk/>
            <pc:sldMk cId="1640189588" sldId="369"/>
            <ac:grpSpMk id="37" creationId="{59B00F25-8895-2419-2BD0-03EC7D70FEAA}"/>
          </ac:grpSpMkLst>
        </pc:grpChg>
        <pc:grpChg chg="add del mod">
          <ac:chgData name="Thomas LOUVET" userId="fa7d3b7d25321e7b" providerId="LiveId" clId="{9802F6D3-C430-41BD-B680-9415C48CB825}" dt="2024-03-17T09:05:33.337" v="838" actId="165"/>
          <ac:grpSpMkLst>
            <pc:docMk/>
            <pc:sldMk cId="1640189588" sldId="369"/>
            <ac:grpSpMk id="38" creationId="{A3FB8285-9752-D5A0-EE53-FB46C45E62A6}"/>
          </ac:grpSpMkLst>
        </pc:grpChg>
        <pc:grpChg chg="add mod">
          <ac:chgData name="Thomas LOUVET" userId="fa7d3b7d25321e7b" providerId="LiveId" clId="{9802F6D3-C430-41BD-B680-9415C48CB825}" dt="2024-03-17T09:10:45.782" v="870" actId="1076"/>
          <ac:grpSpMkLst>
            <pc:docMk/>
            <pc:sldMk cId="1640189588" sldId="369"/>
            <ac:grpSpMk id="39" creationId="{4089C60D-DF95-A128-3A21-9914AF6F986A}"/>
          </ac:grpSpMkLst>
        </pc:grpChg>
        <pc:grpChg chg="add mod topLvl">
          <ac:chgData name="Thomas LOUVET" userId="fa7d3b7d25321e7b" providerId="LiveId" clId="{9802F6D3-C430-41BD-B680-9415C48CB825}" dt="2024-03-17T17:30:03.902" v="927" actId="1076"/>
          <ac:grpSpMkLst>
            <pc:docMk/>
            <pc:sldMk cId="1640189588" sldId="369"/>
            <ac:grpSpMk id="40" creationId="{78AE0136-8474-C2D2-C271-5D3222C96DAC}"/>
          </ac:grpSpMkLst>
        </pc:grpChg>
        <pc:grpChg chg="add del mod">
          <ac:chgData name="Thomas LOUVET" userId="fa7d3b7d25321e7b" providerId="LiveId" clId="{9802F6D3-C430-41BD-B680-9415C48CB825}" dt="2024-03-17T16:01:42.513" v="884" actId="165"/>
          <ac:grpSpMkLst>
            <pc:docMk/>
            <pc:sldMk cId="1640189588" sldId="369"/>
            <ac:grpSpMk id="41" creationId="{DB17D060-7983-B012-AD72-B5931B6BDD75}"/>
          </ac:grpSpMkLst>
        </pc:grpChg>
        <pc:grpChg chg="add del mod">
          <ac:chgData name="Thomas LOUVET" userId="fa7d3b7d25321e7b" providerId="LiveId" clId="{9802F6D3-C430-41BD-B680-9415C48CB825}" dt="2024-03-17T16:01:25.278" v="883" actId="165"/>
          <ac:grpSpMkLst>
            <pc:docMk/>
            <pc:sldMk cId="1640189588" sldId="369"/>
            <ac:grpSpMk id="42" creationId="{97584CC8-AF03-E7D2-AD6A-BED752C72E57}"/>
          </ac:grpSpMkLst>
        </pc:grpChg>
        <pc:grpChg chg="add mod">
          <ac:chgData name="Thomas LOUVET" userId="fa7d3b7d25321e7b" providerId="LiveId" clId="{9802F6D3-C430-41BD-B680-9415C48CB825}" dt="2024-03-17T09:04:51.481" v="832" actId="164"/>
          <ac:grpSpMkLst>
            <pc:docMk/>
            <pc:sldMk cId="1640189588" sldId="369"/>
            <ac:grpSpMk id="43" creationId="{123ECDB8-D94A-0E67-CFEB-5FA0F46841E5}"/>
          </ac:grpSpMkLst>
        </pc:grpChg>
        <pc:grpChg chg="add mod">
          <ac:chgData name="Thomas LOUVET" userId="fa7d3b7d25321e7b" providerId="LiveId" clId="{9802F6D3-C430-41BD-B680-9415C48CB825}" dt="2024-03-17T09:10:45.782" v="870" actId="1076"/>
          <ac:grpSpMkLst>
            <pc:docMk/>
            <pc:sldMk cId="1640189588" sldId="369"/>
            <ac:grpSpMk id="44" creationId="{6AEF67BE-2703-70C3-D5CD-B6A0DB4978BA}"/>
          </ac:grpSpMkLst>
        </pc:grpChg>
        <pc:grpChg chg="add mod topLvl">
          <ac:chgData name="Thomas LOUVET" userId="fa7d3b7d25321e7b" providerId="LiveId" clId="{9802F6D3-C430-41BD-B680-9415C48CB825}" dt="2024-03-17T16:01:54.935" v="885" actId="165"/>
          <ac:grpSpMkLst>
            <pc:docMk/>
            <pc:sldMk cId="1640189588" sldId="369"/>
            <ac:grpSpMk id="45" creationId="{99048CB2-4F28-A140-AB3F-9A864DD3CD58}"/>
          </ac:grpSpMkLst>
        </pc:grpChg>
        <pc:grpChg chg="add del mod">
          <ac:chgData name="Thomas LOUVET" userId="fa7d3b7d25321e7b" providerId="LiveId" clId="{9802F6D3-C430-41BD-B680-9415C48CB825}" dt="2024-03-17T16:01:54.935" v="885" actId="165"/>
          <ac:grpSpMkLst>
            <pc:docMk/>
            <pc:sldMk cId="1640189588" sldId="369"/>
            <ac:grpSpMk id="46" creationId="{F694FB4F-FCB8-65D8-3029-750D187CC570}"/>
          </ac:grpSpMkLst>
        </pc:grpChg>
        <pc:picChg chg="mod">
          <ac:chgData name="Thomas LOUVET" userId="fa7d3b7d25321e7b" providerId="LiveId" clId="{9802F6D3-C430-41BD-B680-9415C48CB825}" dt="2024-03-17T16:01:42.513" v="884" actId="165"/>
          <ac:picMkLst>
            <pc:docMk/>
            <pc:sldMk cId="1640189588" sldId="369"/>
            <ac:picMk id="9" creationId="{DFF009CF-5F2F-0761-8AC0-18EDB99FB7A6}"/>
          </ac:picMkLst>
        </pc:picChg>
        <pc:picChg chg="mod">
          <ac:chgData name="Thomas LOUVET" userId="fa7d3b7d25321e7b" providerId="LiveId" clId="{9802F6D3-C430-41BD-B680-9415C48CB825}" dt="2024-03-17T16:01:25.278" v="883" actId="165"/>
          <ac:picMkLst>
            <pc:docMk/>
            <pc:sldMk cId="1640189588" sldId="369"/>
            <ac:picMk id="11" creationId="{BCBDD152-0C9C-6329-02C7-BE1D41829805}"/>
          </ac:picMkLst>
        </pc:picChg>
        <pc:picChg chg="mod">
          <ac:chgData name="Thomas LOUVET" userId="fa7d3b7d25321e7b" providerId="LiveId" clId="{9802F6D3-C430-41BD-B680-9415C48CB825}" dt="2024-03-17T16:01:25.278" v="883" actId="165"/>
          <ac:picMkLst>
            <pc:docMk/>
            <pc:sldMk cId="1640189588" sldId="369"/>
            <ac:picMk id="13" creationId="{173E3C4D-C90C-D1E6-D2BB-65BADE5FDC4B}"/>
          </ac:picMkLst>
        </pc:picChg>
        <pc:picChg chg="mod">
          <ac:chgData name="Thomas LOUVET" userId="fa7d3b7d25321e7b" providerId="LiveId" clId="{9802F6D3-C430-41BD-B680-9415C48CB825}" dt="2024-03-17T16:01:42.513" v="884" actId="165"/>
          <ac:picMkLst>
            <pc:docMk/>
            <pc:sldMk cId="1640189588" sldId="369"/>
            <ac:picMk id="19" creationId="{BE380B69-F564-365B-0B61-F3B8B3A5A5FD}"/>
          </ac:picMkLst>
        </pc:picChg>
        <pc:picChg chg="mod">
          <ac:chgData name="Thomas LOUVET" userId="fa7d3b7d25321e7b" providerId="LiveId" clId="{9802F6D3-C430-41BD-B680-9415C48CB825}" dt="2024-03-17T08:57:50.302" v="777" actId="164"/>
          <ac:picMkLst>
            <pc:docMk/>
            <pc:sldMk cId="1640189588" sldId="369"/>
            <ac:picMk id="23" creationId="{F084E89C-5433-4E52-3D07-45D549CC1E60}"/>
          </ac:picMkLst>
        </pc:picChg>
        <pc:picChg chg="mod topLvl">
          <ac:chgData name="Thomas LOUVET" userId="fa7d3b7d25321e7b" providerId="LiveId" clId="{9802F6D3-C430-41BD-B680-9415C48CB825}" dt="2024-03-17T09:02:48.168" v="814" actId="164"/>
          <ac:picMkLst>
            <pc:docMk/>
            <pc:sldMk cId="1640189588" sldId="369"/>
            <ac:picMk id="25" creationId="{E41EBFC3-A91A-C4BE-D4B7-2BA951C2EA47}"/>
          </ac:picMkLst>
        </pc:picChg>
        <pc:picChg chg="add del mod topLvl">
          <ac:chgData name="Thomas LOUVET" userId="fa7d3b7d25321e7b" providerId="LiveId" clId="{9802F6D3-C430-41BD-B680-9415C48CB825}" dt="2024-03-17T08:59:17.737" v="790" actId="478"/>
          <ac:picMkLst>
            <pc:docMk/>
            <pc:sldMk cId="1640189588" sldId="369"/>
            <ac:picMk id="26" creationId="{12571FD2-7E0C-9D5D-C3F5-0EE8D7CED27D}"/>
          </ac:picMkLst>
        </pc:picChg>
        <pc:picChg chg="mod">
          <ac:chgData name="Thomas LOUVET" userId="fa7d3b7d25321e7b" providerId="LiveId" clId="{9802F6D3-C430-41BD-B680-9415C48CB825}" dt="2024-03-17T08:58:21.673" v="780" actId="164"/>
          <ac:picMkLst>
            <pc:docMk/>
            <pc:sldMk cId="1640189588" sldId="369"/>
            <ac:picMk id="27" creationId="{77C5CDB3-B1FB-4994-8C61-4F563BF3EE17}"/>
          </ac:picMkLst>
        </pc:picChg>
        <pc:picChg chg="mod topLvl">
          <ac:chgData name="Thomas LOUVET" userId="fa7d3b7d25321e7b" providerId="LiveId" clId="{9802F6D3-C430-41BD-B680-9415C48CB825}" dt="2024-03-17T16:01:54.935" v="885" actId="165"/>
          <ac:picMkLst>
            <pc:docMk/>
            <pc:sldMk cId="1640189588" sldId="369"/>
            <ac:picMk id="29" creationId="{D703D8F4-AD2E-CE8A-815F-CE5FB6768C65}"/>
          </ac:picMkLst>
        </pc:picChg>
        <pc:picChg chg="mod">
          <ac:chgData name="Thomas LOUVET" userId="fa7d3b7d25321e7b" providerId="LiveId" clId="{9802F6D3-C430-41BD-B680-9415C48CB825}" dt="2024-03-17T16:01:54.935" v="885" actId="165"/>
          <ac:picMkLst>
            <pc:docMk/>
            <pc:sldMk cId="1640189588" sldId="369"/>
            <ac:picMk id="31" creationId="{3AE8F5DA-D702-1CE6-1369-5E394B8E8F63}"/>
          </ac:picMkLst>
        </pc:picChg>
        <pc:picChg chg="mod">
          <ac:chgData name="Thomas LOUVET" userId="fa7d3b7d25321e7b" providerId="LiveId" clId="{9802F6D3-C430-41BD-B680-9415C48CB825}" dt="2024-03-17T08:58:34.281" v="782" actId="164"/>
          <ac:picMkLst>
            <pc:docMk/>
            <pc:sldMk cId="1640189588" sldId="369"/>
            <ac:picMk id="33" creationId="{B4258CA0-D34A-0FA5-F450-68CBAF711403}"/>
          </ac:picMkLst>
        </pc:picChg>
      </pc:sldChg>
      <pc:sldChg chg="modSp del mod">
        <pc:chgData name="Thomas LOUVET" userId="fa7d3b7d25321e7b" providerId="LiveId" clId="{9802F6D3-C430-41BD-B680-9415C48CB825}" dt="2024-03-16T08:56:01.823" v="114" actId="2696"/>
        <pc:sldMkLst>
          <pc:docMk/>
          <pc:sldMk cId="697458702" sldId="383"/>
        </pc:sldMkLst>
        <pc:picChg chg="mod">
          <ac:chgData name="Thomas LOUVET" userId="fa7d3b7d25321e7b" providerId="LiveId" clId="{9802F6D3-C430-41BD-B680-9415C48CB825}" dt="2024-03-16T08:52:31.895" v="59" actId="1076"/>
          <ac:picMkLst>
            <pc:docMk/>
            <pc:sldMk cId="697458702" sldId="383"/>
            <ac:picMk id="11" creationId="{2C550772-ACBB-0512-723D-55BBFD8FE317}"/>
          </ac:picMkLst>
        </pc:picChg>
      </pc:sldChg>
      <pc:sldChg chg="addSp delSp modSp mod ord modNotesTx">
        <pc:chgData name="Thomas LOUVET" userId="fa7d3b7d25321e7b" providerId="LiveId" clId="{9802F6D3-C430-41BD-B680-9415C48CB825}" dt="2024-03-17T17:38:26.757" v="1114"/>
        <pc:sldMkLst>
          <pc:docMk/>
          <pc:sldMk cId="426374017" sldId="387"/>
        </pc:sldMkLst>
        <pc:spChg chg="mod">
          <ac:chgData name="Thomas LOUVET" userId="fa7d3b7d25321e7b" providerId="LiveId" clId="{9802F6D3-C430-41BD-B680-9415C48CB825}" dt="2024-03-16T08:47:51.400" v="25" actId="20577"/>
          <ac:spMkLst>
            <pc:docMk/>
            <pc:sldMk cId="426374017" sldId="387"/>
            <ac:spMk id="2" creationId="{92C48AC0-1BB3-E575-BB7C-142A9C16C7F3}"/>
          </ac:spMkLst>
        </pc:spChg>
        <pc:spChg chg="del">
          <ac:chgData name="Thomas LOUVET" userId="fa7d3b7d25321e7b" providerId="LiveId" clId="{9802F6D3-C430-41BD-B680-9415C48CB825}" dt="2024-03-16T08:47:36.271" v="5" actId="478"/>
          <ac:spMkLst>
            <pc:docMk/>
            <pc:sldMk cId="426374017" sldId="387"/>
            <ac:spMk id="3" creationId="{10F724AD-187F-A5BB-710D-45D9EF0B2F54}"/>
          </ac:spMkLst>
        </pc:spChg>
        <pc:spChg chg="add del">
          <ac:chgData name="Thomas LOUVET" userId="fa7d3b7d25321e7b" providerId="LiveId" clId="{9802F6D3-C430-41BD-B680-9415C48CB825}" dt="2024-03-17T17:38:25.633" v="1113" actId="22"/>
          <ac:spMkLst>
            <pc:docMk/>
            <pc:sldMk cId="426374017" sldId="387"/>
            <ac:spMk id="5" creationId="{3C935617-4D74-A7A0-3CAC-EE31725DE326}"/>
          </ac:spMkLst>
        </pc:spChg>
        <pc:spChg chg="add del mod">
          <ac:chgData name="Thomas LOUVET" userId="fa7d3b7d25321e7b" providerId="LiveId" clId="{9802F6D3-C430-41BD-B680-9415C48CB825}" dt="2024-03-16T08:47:40.440" v="6" actId="478"/>
          <ac:spMkLst>
            <pc:docMk/>
            <pc:sldMk cId="426374017" sldId="387"/>
            <ac:spMk id="5" creationId="{81E6725C-FB7E-EBC0-BC2A-941EC3179EB9}"/>
          </ac:spMkLst>
        </pc:spChg>
      </pc:sldChg>
      <pc:sldChg chg="modSp modAnim">
        <pc:chgData name="Thomas LOUVET" userId="fa7d3b7d25321e7b" providerId="LiveId" clId="{9802F6D3-C430-41BD-B680-9415C48CB825}" dt="2024-03-17T16:14:26.816" v="919" actId="20577"/>
        <pc:sldMkLst>
          <pc:docMk/>
          <pc:sldMk cId="1507780361" sldId="393"/>
        </pc:sldMkLst>
        <pc:spChg chg="mod">
          <ac:chgData name="Thomas LOUVET" userId="fa7d3b7d25321e7b" providerId="LiveId" clId="{9802F6D3-C430-41BD-B680-9415C48CB825}" dt="2024-03-17T16:14:26.816" v="919" actId="20577"/>
          <ac:spMkLst>
            <pc:docMk/>
            <pc:sldMk cId="1507780361" sldId="393"/>
            <ac:spMk id="14" creationId="{9F0C5059-1CC6-E7BD-0731-B4245737B349}"/>
          </ac:spMkLst>
        </pc:spChg>
      </pc:sldChg>
      <pc:sldChg chg="modNotesTx">
        <pc:chgData name="Thomas LOUVET" userId="fa7d3b7d25321e7b" providerId="LiveId" clId="{9802F6D3-C430-41BD-B680-9415C48CB825}" dt="2024-03-17T17:42:16.398" v="1190" actId="20577"/>
        <pc:sldMkLst>
          <pc:docMk/>
          <pc:sldMk cId="50969797" sldId="399"/>
        </pc:sldMkLst>
      </pc:sldChg>
      <pc:sldChg chg="addSp delSp modSp mod modClrScheme modAnim chgLayout modNotesTx">
        <pc:chgData name="Thomas LOUVET" userId="fa7d3b7d25321e7b" providerId="LiveId" clId="{9802F6D3-C430-41BD-B680-9415C48CB825}" dt="2024-03-17T17:37:01.538" v="1106" actId="113"/>
        <pc:sldMkLst>
          <pc:docMk/>
          <pc:sldMk cId="910736243" sldId="406"/>
        </pc:sldMkLst>
        <pc:spChg chg="mod">
          <ac:chgData name="Thomas LOUVET" userId="fa7d3b7d25321e7b" providerId="LiveId" clId="{9802F6D3-C430-41BD-B680-9415C48CB825}" dt="2024-03-16T10:05:47.825" v="144" actId="1076"/>
          <ac:spMkLst>
            <pc:docMk/>
            <pc:sldMk cId="910736243" sldId="406"/>
            <ac:spMk id="2" creationId="{EE4A06AF-D440-2E01-5403-4CD124C294C6}"/>
          </ac:spMkLst>
        </pc:spChg>
        <pc:spChg chg="add mod">
          <ac:chgData name="Thomas LOUVET" userId="fa7d3b7d25321e7b" providerId="LiveId" clId="{9802F6D3-C430-41BD-B680-9415C48CB825}" dt="2024-03-17T17:33:45.377" v="1074" actId="313"/>
          <ac:spMkLst>
            <pc:docMk/>
            <pc:sldMk cId="910736243" sldId="406"/>
            <ac:spMk id="5" creationId="{76FA8093-6113-186E-BE71-04DA7161DC47}"/>
          </ac:spMkLst>
        </pc:spChg>
        <pc:picChg chg="add mod">
          <ac:chgData name="Thomas LOUVET" userId="fa7d3b7d25321e7b" providerId="LiveId" clId="{9802F6D3-C430-41BD-B680-9415C48CB825}" dt="2024-03-17T15:15:08.692" v="882" actId="14826"/>
          <ac:picMkLst>
            <pc:docMk/>
            <pc:sldMk cId="910736243" sldId="406"/>
            <ac:picMk id="4" creationId="{69DFC38B-729E-25DE-24D6-4581B7671D93}"/>
          </ac:picMkLst>
        </pc:picChg>
        <pc:picChg chg="del">
          <ac:chgData name="Thomas LOUVET" userId="fa7d3b7d25321e7b" providerId="LiveId" clId="{9802F6D3-C430-41BD-B680-9415C48CB825}" dt="2024-03-16T10:03:31.538" v="130" actId="478"/>
          <ac:picMkLst>
            <pc:docMk/>
            <pc:sldMk cId="910736243" sldId="406"/>
            <ac:picMk id="11" creationId="{0A307F00-EC77-3AEF-FC40-D8E4FC0FBCE7}"/>
          </ac:picMkLst>
        </pc:picChg>
        <pc:picChg chg="del mod">
          <ac:chgData name="Thomas LOUVET" userId="fa7d3b7d25321e7b" providerId="LiveId" clId="{9802F6D3-C430-41BD-B680-9415C48CB825}" dt="2024-03-16T10:04:30.502" v="135" actId="478"/>
          <ac:picMkLst>
            <pc:docMk/>
            <pc:sldMk cId="910736243" sldId="406"/>
            <ac:picMk id="13" creationId="{87F37D28-EA7F-30A0-7B52-D8E2524E54ED}"/>
          </ac:picMkLst>
        </pc:picChg>
        <pc:picChg chg="del mod">
          <ac:chgData name="Thomas LOUVET" userId="fa7d3b7d25321e7b" providerId="LiveId" clId="{9802F6D3-C430-41BD-B680-9415C48CB825}" dt="2024-03-16T10:03:29.073" v="129" actId="478"/>
          <ac:picMkLst>
            <pc:docMk/>
            <pc:sldMk cId="910736243" sldId="406"/>
            <ac:picMk id="14" creationId="{21A43787-4BCE-208C-136B-8EB3ABDC00A4}"/>
          </ac:picMkLst>
        </pc:picChg>
      </pc:sldChg>
      <pc:sldChg chg="add">
        <pc:chgData name="Thomas LOUVET" userId="fa7d3b7d25321e7b" providerId="LiveId" clId="{9802F6D3-C430-41BD-B680-9415C48CB825}" dt="2024-03-16T08:47:12.116" v="0" actId="2890"/>
        <pc:sldMkLst>
          <pc:docMk/>
          <pc:sldMk cId="534387262" sldId="407"/>
        </pc:sldMkLst>
      </pc:sldChg>
      <pc:sldChg chg="addSp delSp modSp add mod modAnim modNotesTx">
        <pc:chgData name="Thomas LOUVET" userId="fa7d3b7d25321e7b" providerId="LiveId" clId="{9802F6D3-C430-41BD-B680-9415C48CB825}" dt="2024-03-17T17:40:58.552" v="1141" actId="33524"/>
        <pc:sldMkLst>
          <pc:docMk/>
          <pc:sldMk cId="4270847310" sldId="408"/>
        </pc:sldMkLst>
        <pc:spChg chg="mod">
          <ac:chgData name="Thomas LOUVET" userId="fa7d3b7d25321e7b" providerId="LiveId" clId="{9802F6D3-C430-41BD-B680-9415C48CB825}" dt="2024-03-16T08:55:46.482" v="113" actId="313"/>
          <ac:spMkLst>
            <pc:docMk/>
            <pc:sldMk cId="4270847310" sldId="408"/>
            <ac:spMk id="2" creationId="{EE4A06AF-D440-2E01-5403-4CD124C294C6}"/>
          </ac:spMkLst>
        </pc:spChg>
        <pc:picChg chg="add del mod ord">
          <ac:chgData name="Thomas LOUVET" userId="fa7d3b7d25321e7b" providerId="LiveId" clId="{9802F6D3-C430-41BD-B680-9415C48CB825}" dt="2024-03-16T08:54:31.253" v="60" actId="478"/>
          <ac:picMkLst>
            <pc:docMk/>
            <pc:sldMk cId="4270847310" sldId="408"/>
            <ac:picMk id="3" creationId="{DD438C1D-9417-66A0-6CBB-F4A96382C539}"/>
          </ac:picMkLst>
        </pc:picChg>
        <pc:picChg chg="add mod">
          <ac:chgData name="Thomas LOUVET" userId="fa7d3b7d25321e7b" providerId="LiveId" clId="{9802F6D3-C430-41BD-B680-9415C48CB825}" dt="2024-03-16T08:55:23.532" v="68" actId="1076"/>
          <ac:picMkLst>
            <pc:docMk/>
            <pc:sldMk cId="4270847310" sldId="408"/>
            <ac:picMk id="5" creationId="{6A718B8B-DF7A-F15E-7CC7-131666827077}"/>
          </ac:picMkLst>
        </pc:picChg>
        <pc:picChg chg="del">
          <ac:chgData name="Thomas LOUVET" userId="fa7d3b7d25321e7b" providerId="LiveId" clId="{9802F6D3-C430-41BD-B680-9415C48CB825}" dt="2024-03-16T08:50:12.706" v="53" actId="478"/>
          <ac:picMkLst>
            <pc:docMk/>
            <pc:sldMk cId="4270847310" sldId="408"/>
            <ac:picMk id="11" creationId="{0A307F00-EC77-3AEF-FC40-D8E4FC0FBCE7}"/>
          </ac:picMkLst>
        </pc:picChg>
        <pc:picChg chg="del">
          <ac:chgData name="Thomas LOUVET" userId="fa7d3b7d25321e7b" providerId="LiveId" clId="{9802F6D3-C430-41BD-B680-9415C48CB825}" dt="2024-03-16T08:50:14.676" v="54" actId="478"/>
          <ac:picMkLst>
            <pc:docMk/>
            <pc:sldMk cId="4270847310" sldId="408"/>
            <ac:picMk id="13" creationId="{87F37D28-EA7F-30A0-7B52-D8E2524E54ED}"/>
          </ac:picMkLst>
        </pc:picChg>
        <pc:picChg chg="del">
          <ac:chgData name="Thomas LOUVET" userId="fa7d3b7d25321e7b" providerId="LiveId" clId="{9802F6D3-C430-41BD-B680-9415C48CB825}" dt="2024-03-16T08:50:10.678" v="52" actId="478"/>
          <ac:picMkLst>
            <pc:docMk/>
            <pc:sldMk cId="4270847310" sldId="408"/>
            <ac:picMk id="14" creationId="{21A43787-4BCE-208C-136B-8EB3ABDC00A4}"/>
          </ac:picMkLst>
        </pc:picChg>
      </pc:sldChg>
      <pc:sldChg chg="addSp delSp modSp new del mod">
        <pc:chgData name="Thomas LOUVET" userId="fa7d3b7d25321e7b" providerId="LiveId" clId="{9802F6D3-C430-41BD-B680-9415C48CB825}" dt="2024-03-16T10:44:32.779" v="304" actId="2696"/>
        <pc:sldMkLst>
          <pc:docMk/>
          <pc:sldMk cId="3362165541" sldId="409"/>
        </pc:sldMkLst>
        <pc:spChg chg="del mod">
          <ac:chgData name="Thomas LOUVET" userId="fa7d3b7d25321e7b" providerId="LiveId" clId="{9802F6D3-C430-41BD-B680-9415C48CB825}" dt="2024-03-16T10:42:17.109" v="284" actId="21"/>
          <ac:spMkLst>
            <pc:docMk/>
            <pc:sldMk cId="3362165541" sldId="409"/>
            <ac:spMk id="3" creationId="{90DA79EE-D3B3-0410-5C5B-AC52103C6814}"/>
          </ac:spMkLst>
        </pc:spChg>
        <pc:spChg chg="add mod">
          <ac:chgData name="Thomas LOUVET" userId="fa7d3b7d25321e7b" providerId="LiveId" clId="{9802F6D3-C430-41BD-B680-9415C48CB825}" dt="2024-03-16T10:42:17.109" v="284" actId="21"/>
          <ac:spMkLst>
            <pc:docMk/>
            <pc:sldMk cId="3362165541" sldId="409"/>
            <ac:spMk id="6" creationId="{4FE5F602-9D98-62F5-97B1-5EE636B16E03}"/>
          </ac:spMkLst>
        </pc:spChg>
      </pc:sldChg>
    </pc:docChg>
  </pc:docChgLst>
  <pc:docChgLst>
    <pc:chgData name="alexandre PRAMPART" userId="51da08859f7e2e67" providerId="Windows Live" clId="Web-{65D8AA7D-D9CE-471A-A3DF-4957FABB68B9}"/>
    <pc:docChg chg="modSld">
      <pc:chgData name="alexandre PRAMPART" userId="51da08859f7e2e67" providerId="Windows Live" clId="Web-{65D8AA7D-D9CE-471A-A3DF-4957FABB68B9}" dt="2024-03-15T14:34:19.918" v="41" actId="1076"/>
      <pc:docMkLst>
        <pc:docMk/>
      </pc:docMkLst>
      <pc:sldChg chg="addSp modSp">
        <pc:chgData name="alexandre PRAMPART" userId="51da08859f7e2e67" providerId="Windows Live" clId="Web-{65D8AA7D-D9CE-471A-A3DF-4957FABB68B9}" dt="2024-03-15T14:14:34.691" v="8" actId="1076"/>
        <pc:sldMkLst>
          <pc:docMk/>
          <pc:sldMk cId="4123209935" sldId="384"/>
        </pc:sldMkLst>
        <pc:spChg chg="mod">
          <ac:chgData name="alexandre PRAMPART" userId="51da08859f7e2e67" providerId="Windows Live" clId="Web-{65D8AA7D-D9CE-471A-A3DF-4957FABB68B9}" dt="2024-03-15T13:33:45.101" v="0" actId="1076"/>
          <ac:spMkLst>
            <pc:docMk/>
            <pc:sldMk cId="4123209935" sldId="384"/>
            <ac:spMk id="2" creationId="{B9E8DCE7-0842-E4E6-5F14-387F803F068D}"/>
          </ac:spMkLst>
        </pc:spChg>
        <pc:picChg chg="add mod">
          <ac:chgData name="alexandre PRAMPART" userId="51da08859f7e2e67" providerId="Windows Live" clId="Web-{65D8AA7D-D9CE-471A-A3DF-4957FABB68B9}" dt="2024-03-15T14:14:34.691" v="8" actId="1076"/>
          <ac:picMkLst>
            <pc:docMk/>
            <pc:sldMk cId="4123209935" sldId="384"/>
            <ac:picMk id="5" creationId="{3EA9CE28-8540-C9A9-575A-CA24AF6CB046}"/>
          </ac:picMkLst>
        </pc:picChg>
      </pc:sldChg>
      <pc:sldChg chg="addSp delSp modSp">
        <pc:chgData name="alexandre PRAMPART" userId="51da08859f7e2e67" providerId="Windows Live" clId="Web-{65D8AA7D-D9CE-471A-A3DF-4957FABB68B9}" dt="2024-03-15T14:34:19.918" v="41" actId="1076"/>
        <pc:sldMkLst>
          <pc:docMk/>
          <pc:sldMk cId="1917753306" sldId="391"/>
        </pc:sldMkLst>
        <pc:spChg chg="mod">
          <ac:chgData name="alexandre PRAMPART" userId="51da08859f7e2e67" providerId="Windows Live" clId="Web-{65D8AA7D-D9CE-471A-A3DF-4957FABB68B9}" dt="2024-03-15T14:33:03.040" v="37" actId="20577"/>
          <ac:spMkLst>
            <pc:docMk/>
            <pc:sldMk cId="1917753306" sldId="391"/>
            <ac:spMk id="3" creationId="{89A87296-2ADF-FEC1-05B8-C99DA48496A5}"/>
          </ac:spMkLst>
        </pc:spChg>
        <pc:spChg chg="add del mod">
          <ac:chgData name="alexandre PRAMPART" userId="51da08859f7e2e67" providerId="Windows Live" clId="Web-{65D8AA7D-D9CE-471A-A3DF-4957FABB68B9}" dt="2024-03-15T14:21:06.642" v="32"/>
          <ac:spMkLst>
            <pc:docMk/>
            <pc:sldMk cId="1917753306" sldId="391"/>
            <ac:spMk id="4" creationId="{6D275500-3363-BF0D-9C63-0C0E95FB9F49}"/>
          </ac:spMkLst>
        </pc:spChg>
        <pc:picChg chg="add del mod">
          <ac:chgData name="alexandre PRAMPART" userId="51da08859f7e2e67" providerId="Windows Live" clId="Web-{65D8AA7D-D9CE-471A-A3DF-4957FABB68B9}" dt="2024-03-15T14:20:34.172" v="27"/>
          <ac:picMkLst>
            <pc:docMk/>
            <pc:sldMk cId="1917753306" sldId="391"/>
            <ac:picMk id="5" creationId="{6424A52F-16AC-376A-D0C4-39FD9DB638E9}"/>
          </ac:picMkLst>
        </pc:picChg>
        <pc:picChg chg="add del mod">
          <ac:chgData name="alexandre PRAMPART" userId="51da08859f7e2e67" providerId="Windows Live" clId="Web-{65D8AA7D-D9CE-471A-A3DF-4957FABB68B9}" dt="2024-03-15T14:22:05.847" v="34"/>
          <ac:picMkLst>
            <pc:docMk/>
            <pc:sldMk cId="1917753306" sldId="391"/>
            <ac:picMk id="6" creationId="{E2078C83-8C9E-3901-180E-F131E919B5F7}"/>
          </ac:picMkLst>
        </pc:picChg>
        <pc:picChg chg="add del mod">
          <ac:chgData name="alexandre PRAMPART" userId="51da08859f7e2e67" providerId="Windows Live" clId="Web-{65D8AA7D-D9CE-471A-A3DF-4957FABB68B9}" dt="2024-03-15T14:32:57.946" v="36"/>
          <ac:picMkLst>
            <pc:docMk/>
            <pc:sldMk cId="1917753306" sldId="391"/>
            <ac:picMk id="7" creationId="{44BD628C-0C93-B71B-059E-0801B31A347F}"/>
          </ac:picMkLst>
        </pc:picChg>
        <pc:picChg chg="add mod">
          <ac:chgData name="alexandre PRAMPART" userId="51da08859f7e2e67" providerId="Windows Live" clId="Web-{65D8AA7D-D9CE-471A-A3DF-4957FABB68B9}" dt="2024-03-15T14:34:19.918" v="41" actId="1076"/>
          <ac:picMkLst>
            <pc:docMk/>
            <pc:sldMk cId="1917753306" sldId="391"/>
            <ac:picMk id="8" creationId="{25990C2F-393E-E859-D853-05F513B7D558}"/>
          </ac:picMkLst>
        </pc:picChg>
        <pc:picChg chg="add mod">
          <ac:chgData name="alexandre PRAMPART" userId="51da08859f7e2e67" providerId="Windows Live" clId="Web-{65D8AA7D-D9CE-471A-A3DF-4957FABB68B9}" dt="2024-03-15T14:34:17.308" v="40"/>
          <ac:picMkLst>
            <pc:docMk/>
            <pc:sldMk cId="1917753306" sldId="391"/>
            <ac:picMk id="9" creationId="{BC3DF3EE-D48D-9076-DD00-5C9C4416FF4D}"/>
          </ac:picMkLst>
        </pc:picChg>
      </pc:sldChg>
    </pc:docChg>
  </pc:docChgLst>
  <pc:docChgLst>
    <pc:chgData name="Thomas LOUVET" userId="fa7d3b7d25321e7b" providerId="Windows Live" clId="Web-{8D2914D8-35EB-4314-8AB1-4014D468EFAC}"/>
    <pc:docChg chg="addSld delSld modSld">
      <pc:chgData name="Thomas LOUVET" userId="fa7d3b7d25321e7b" providerId="Windows Live" clId="Web-{8D2914D8-35EB-4314-8AB1-4014D468EFAC}" dt="2024-03-15T14:02:57.071" v="217"/>
      <pc:docMkLst>
        <pc:docMk/>
      </pc:docMkLst>
      <pc:sldChg chg="delSp modSp">
        <pc:chgData name="Thomas LOUVET" userId="fa7d3b7d25321e7b" providerId="Windows Live" clId="Web-{8D2914D8-35EB-4314-8AB1-4014D468EFAC}" dt="2024-03-15T13:11:25.680" v="119" actId="14100"/>
        <pc:sldMkLst>
          <pc:docMk/>
          <pc:sldMk cId="2836658315" sldId="368"/>
        </pc:sldMkLst>
        <pc:spChg chg="mod">
          <ac:chgData name="Thomas LOUVET" userId="fa7d3b7d25321e7b" providerId="Windows Live" clId="Web-{8D2914D8-35EB-4314-8AB1-4014D468EFAC}" dt="2024-03-15T12:53:34.654" v="67" actId="14100"/>
          <ac:spMkLst>
            <pc:docMk/>
            <pc:sldMk cId="2836658315" sldId="368"/>
            <ac:spMk id="2" creationId="{A603E42F-6DF1-CAC7-46F0-4C18EAC60D1C}"/>
          </ac:spMkLst>
        </pc:spChg>
        <pc:spChg chg="mod">
          <ac:chgData name="Thomas LOUVET" userId="fa7d3b7d25321e7b" providerId="Windows Live" clId="Web-{8D2914D8-35EB-4314-8AB1-4014D468EFAC}" dt="2024-03-15T13:11:25.680" v="119" actId="14100"/>
          <ac:spMkLst>
            <pc:docMk/>
            <pc:sldMk cId="2836658315" sldId="368"/>
            <ac:spMk id="3" creationId="{3EF35502-B0EF-CAAE-A0EB-31EE85DDE819}"/>
          </ac:spMkLst>
        </pc:spChg>
        <pc:spChg chg="del">
          <ac:chgData name="Thomas LOUVET" userId="fa7d3b7d25321e7b" providerId="Windows Live" clId="Web-{8D2914D8-35EB-4314-8AB1-4014D468EFAC}" dt="2024-03-15T12:37:05.475" v="17"/>
          <ac:spMkLst>
            <pc:docMk/>
            <pc:sldMk cId="2836658315" sldId="368"/>
            <ac:spMk id="4" creationId="{B965CE17-BE5F-1C51-4359-9D418346DAEE}"/>
          </ac:spMkLst>
        </pc:spChg>
      </pc:sldChg>
      <pc:sldChg chg="addSp delSp modSp">
        <pc:chgData name="Thomas LOUVET" userId="fa7d3b7d25321e7b" providerId="Windows Live" clId="Web-{8D2914D8-35EB-4314-8AB1-4014D468EFAC}" dt="2024-03-15T12:49:39.113" v="51" actId="20577"/>
        <pc:sldMkLst>
          <pc:docMk/>
          <pc:sldMk cId="1640189588" sldId="369"/>
        </pc:sldMkLst>
        <pc:spChg chg="mod">
          <ac:chgData name="Thomas LOUVET" userId="fa7d3b7d25321e7b" providerId="Windows Live" clId="Web-{8D2914D8-35EB-4314-8AB1-4014D468EFAC}" dt="2024-03-15T12:49:39.113" v="51" actId="20577"/>
          <ac:spMkLst>
            <pc:docMk/>
            <pc:sldMk cId="1640189588" sldId="369"/>
            <ac:spMk id="2" creationId="{EE4A06AF-D440-2E01-5403-4CD124C294C6}"/>
          </ac:spMkLst>
        </pc:spChg>
        <pc:spChg chg="mod">
          <ac:chgData name="Thomas LOUVET" userId="fa7d3b7d25321e7b" providerId="Windows Live" clId="Web-{8D2914D8-35EB-4314-8AB1-4014D468EFAC}" dt="2024-03-15T12:46:36.716" v="49" actId="1076"/>
          <ac:spMkLst>
            <pc:docMk/>
            <pc:sldMk cId="1640189588" sldId="369"/>
            <ac:spMk id="3" creationId="{BBE6F416-CFB0-8CE0-E995-CC87730941AF}"/>
          </ac:spMkLst>
        </pc:spChg>
        <pc:spChg chg="del">
          <ac:chgData name="Thomas LOUVET" userId="fa7d3b7d25321e7b" providerId="Windows Live" clId="Web-{8D2914D8-35EB-4314-8AB1-4014D468EFAC}" dt="2024-03-15T12:40:26.108" v="19"/>
          <ac:spMkLst>
            <pc:docMk/>
            <pc:sldMk cId="1640189588" sldId="369"/>
            <ac:spMk id="4" creationId="{F7059D9E-9DDB-6F18-C874-2FAF783FE927}"/>
          </ac:spMkLst>
        </pc:spChg>
        <pc:spChg chg="add mod">
          <ac:chgData name="Thomas LOUVET" userId="fa7d3b7d25321e7b" providerId="Windows Live" clId="Web-{8D2914D8-35EB-4314-8AB1-4014D468EFAC}" dt="2024-03-15T12:46:22.637" v="45" actId="1076"/>
          <ac:spMkLst>
            <pc:docMk/>
            <pc:sldMk cId="1640189588" sldId="369"/>
            <ac:spMk id="6" creationId="{2BB0FC04-59C8-3477-50E6-03CD61FF62E1}"/>
          </ac:spMkLst>
        </pc:spChg>
      </pc:sldChg>
      <pc:sldChg chg="modSp del">
        <pc:chgData name="Thomas LOUVET" userId="fa7d3b7d25321e7b" providerId="Windows Live" clId="Web-{8D2914D8-35EB-4314-8AB1-4014D468EFAC}" dt="2024-03-15T14:02:57.071" v="217"/>
        <pc:sldMkLst>
          <pc:docMk/>
          <pc:sldMk cId="579885630" sldId="377"/>
        </pc:sldMkLst>
        <pc:picChg chg="mod">
          <ac:chgData name="Thomas LOUVET" userId="fa7d3b7d25321e7b" providerId="Windows Live" clId="Web-{8D2914D8-35EB-4314-8AB1-4014D468EFAC}" dt="2024-03-15T13:15:45.862" v="121" actId="1076"/>
          <ac:picMkLst>
            <pc:docMk/>
            <pc:sldMk cId="579885630" sldId="377"/>
            <ac:picMk id="14" creationId="{C7E5E7E3-E264-42B2-9D21-3EC7E32F912E}"/>
          </ac:picMkLst>
        </pc:picChg>
      </pc:sldChg>
      <pc:sldChg chg="modSp">
        <pc:chgData name="Thomas LOUVET" userId="fa7d3b7d25321e7b" providerId="Windows Live" clId="Web-{8D2914D8-35EB-4314-8AB1-4014D468EFAC}" dt="2024-03-15T12:33:21.888" v="16" actId="20577"/>
        <pc:sldMkLst>
          <pc:docMk/>
          <pc:sldMk cId="50969797" sldId="399"/>
        </pc:sldMkLst>
        <pc:spChg chg="mod">
          <ac:chgData name="Thomas LOUVET" userId="fa7d3b7d25321e7b" providerId="Windows Live" clId="Web-{8D2914D8-35EB-4314-8AB1-4014D468EFAC}" dt="2024-03-15T12:33:21.888" v="16" actId="20577"/>
          <ac:spMkLst>
            <pc:docMk/>
            <pc:sldMk cId="50969797" sldId="399"/>
            <ac:spMk id="4" creationId="{BFAF7377-87AF-3A8C-539C-8A9651F5DA33}"/>
          </ac:spMkLst>
        </pc:spChg>
      </pc:sldChg>
      <pc:sldChg chg="addSp delSp modSp add del mod replId modClrScheme chgLayout">
        <pc:chgData name="Thomas LOUVET" userId="fa7d3b7d25321e7b" providerId="Windows Live" clId="Web-{8D2914D8-35EB-4314-8AB1-4014D468EFAC}" dt="2024-03-15T14:02:49.884" v="216"/>
        <pc:sldMkLst>
          <pc:docMk/>
          <pc:sldMk cId="3937720070" sldId="405"/>
        </pc:sldMkLst>
        <pc:spChg chg="mod">
          <ac:chgData name="Thomas LOUVET" userId="fa7d3b7d25321e7b" providerId="Windows Live" clId="Web-{8D2914D8-35EB-4314-8AB1-4014D468EFAC}" dt="2024-03-15T13:16:41.786" v="169"/>
          <ac:spMkLst>
            <pc:docMk/>
            <pc:sldMk cId="3937720070" sldId="405"/>
            <ac:spMk id="2" creationId="{EE4A06AF-D440-2E01-5403-4CD124C294C6}"/>
          </ac:spMkLst>
        </pc:spChg>
        <pc:spChg chg="del mod">
          <ac:chgData name="Thomas LOUVET" userId="fa7d3b7d25321e7b" providerId="Windows Live" clId="Web-{8D2914D8-35EB-4314-8AB1-4014D468EFAC}" dt="2024-03-15T13:16:10.628" v="163"/>
          <ac:spMkLst>
            <pc:docMk/>
            <pc:sldMk cId="3937720070" sldId="405"/>
            <ac:spMk id="3" creationId="{BBE6F416-CFB0-8CE0-E995-CC87730941AF}"/>
          </ac:spMkLst>
        </pc:spChg>
        <pc:spChg chg="add del mod">
          <ac:chgData name="Thomas LOUVET" userId="fa7d3b7d25321e7b" providerId="Windows Live" clId="Web-{8D2914D8-35EB-4314-8AB1-4014D468EFAC}" dt="2024-03-15T13:16:14.285" v="165"/>
          <ac:spMkLst>
            <pc:docMk/>
            <pc:sldMk cId="3937720070" sldId="405"/>
            <ac:spMk id="5" creationId="{15CD2A52-7FC5-A808-74BA-00DEA22AB079}"/>
          </ac:spMkLst>
        </pc:spChg>
        <pc:spChg chg="del">
          <ac:chgData name="Thomas LOUVET" userId="fa7d3b7d25321e7b" providerId="Windows Live" clId="Web-{8D2914D8-35EB-4314-8AB1-4014D468EFAC}" dt="2024-03-15T13:16:12.534" v="164"/>
          <ac:spMkLst>
            <pc:docMk/>
            <pc:sldMk cId="3937720070" sldId="405"/>
            <ac:spMk id="6" creationId="{2BB0FC04-59C8-3477-50E6-03CD61FF62E1}"/>
          </ac:spMkLst>
        </pc:spChg>
        <pc:spChg chg="add del mod">
          <ac:chgData name="Thomas LOUVET" userId="fa7d3b7d25321e7b" providerId="Windows Live" clId="Web-{8D2914D8-35EB-4314-8AB1-4014D468EFAC}" dt="2024-03-15T13:16:41.786" v="168"/>
          <ac:spMkLst>
            <pc:docMk/>
            <pc:sldMk cId="3937720070" sldId="405"/>
            <ac:spMk id="13" creationId="{710A367F-B708-AD87-2306-EDDE0DFCB54E}"/>
          </ac:spMkLst>
        </pc:spChg>
        <pc:spChg chg="add del mod">
          <ac:chgData name="Thomas LOUVET" userId="fa7d3b7d25321e7b" providerId="Windows Live" clId="Web-{8D2914D8-35EB-4314-8AB1-4014D468EFAC}" dt="2024-03-15T13:16:41.786" v="168"/>
          <ac:spMkLst>
            <pc:docMk/>
            <pc:sldMk cId="3937720070" sldId="405"/>
            <ac:spMk id="15" creationId="{FE252F36-0ABD-D662-6AC9-51706117BDF8}"/>
          </ac:spMkLst>
        </pc:spChg>
        <pc:picChg chg="add mod">
          <ac:chgData name="Thomas LOUVET" userId="fa7d3b7d25321e7b" providerId="Windows Live" clId="Web-{8D2914D8-35EB-4314-8AB1-4014D468EFAC}" dt="2024-03-15T13:16:41.786" v="169"/>
          <ac:picMkLst>
            <pc:docMk/>
            <pc:sldMk cId="3937720070" sldId="405"/>
            <ac:picMk id="8" creationId="{50E30B0A-598E-1607-3311-C5FD5A0AC93C}"/>
          </ac:picMkLst>
        </pc:picChg>
      </pc:sldChg>
      <pc:sldChg chg="addSp delSp modSp add replId">
        <pc:chgData name="Thomas LOUVET" userId="fa7d3b7d25321e7b" providerId="Windows Live" clId="Web-{8D2914D8-35EB-4314-8AB1-4014D468EFAC}" dt="2024-03-15T13:19:29.745" v="215" actId="1076"/>
        <pc:sldMkLst>
          <pc:docMk/>
          <pc:sldMk cId="910736243" sldId="406"/>
        </pc:sldMkLst>
        <pc:spChg chg="mod">
          <ac:chgData name="Thomas LOUVET" userId="fa7d3b7d25321e7b" providerId="Windows Live" clId="Web-{8D2914D8-35EB-4314-8AB1-4014D468EFAC}" dt="2024-03-15T13:18:46.837" v="207" actId="14100"/>
          <ac:spMkLst>
            <pc:docMk/>
            <pc:sldMk cId="910736243" sldId="406"/>
            <ac:spMk id="2" creationId="{EE4A06AF-D440-2E01-5403-4CD124C294C6}"/>
          </ac:spMkLst>
        </pc:spChg>
        <pc:spChg chg="del">
          <ac:chgData name="Thomas LOUVET" userId="fa7d3b7d25321e7b" providerId="Windows Live" clId="Web-{8D2914D8-35EB-4314-8AB1-4014D468EFAC}" dt="2024-03-15T13:18:50.166" v="208"/>
          <ac:spMkLst>
            <pc:docMk/>
            <pc:sldMk cId="910736243" sldId="406"/>
            <ac:spMk id="3" creationId="{BBE6F416-CFB0-8CE0-E995-CC87730941AF}"/>
          </ac:spMkLst>
        </pc:spChg>
        <pc:spChg chg="add del mod">
          <ac:chgData name="Thomas LOUVET" userId="fa7d3b7d25321e7b" providerId="Windows Live" clId="Web-{8D2914D8-35EB-4314-8AB1-4014D468EFAC}" dt="2024-03-15T13:18:51.806" v="209"/>
          <ac:spMkLst>
            <pc:docMk/>
            <pc:sldMk cId="910736243" sldId="406"/>
            <ac:spMk id="5" creationId="{EEF01279-1901-B709-6D21-F6298AB75648}"/>
          </ac:spMkLst>
        </pc:spChg>
        <pc:spChg chg="del">
          <ac:chgData name="Thomas LOUVET" userId="fa7d3b7d25321e7b" providerId="Windows Live" clId="Web-{8D2914D8-35EB-4314-8AB1-4014D468EFAC}" dt="2024-03-15T13:18:54.931" v="210"/>
          <ac:spMkLst>
            <pc:docMk/>
            <pc:sldMk cId="910736243" sldId="406"/>
            <ac:spMk id="6" creationId="{2BB0FC04-59C8-3477-50E6-03CD61FF62E1}"/>
          </ac:spMkLst>
        </pc:spChg>
        <pc:picChg chg="add mod">
          <ac:chgData name="Thomas LOUVET" userId="fa7d3b7d25321e7b" providerId="Windows Live" clId="Web-{8D2914D8-35EB-4314-8AB1-4014D468EFAC}" dt="2024-03-15T13:19:29.745" v="215" actId="1076"/>
          <ac:picMkLst>
            <pc:docMk/>
            <pc:sldMk cId="910736243" sldId="406"/>
            <ac:picMk id="8" creationId="{4C946DDF-303E-6F6D-B1D5-9ECCB8513B39}"/>
          </ac:picMkLst>
        </pc:picChg>
      </pc:sldChg>
    </pc:docChg>
  </pc:docChgLst>
  <pc:docChgLst>
    <pc:chgData name="alexandre PRAMPART" userId="51da08859f7e2e67" providerId="Windows Live" clId="Web-{A61336D7-257E-4AF6-9292-DF7FEB1B8FA8}"/>
    <pc:docChg chg="modSld">
      <pc:chgData name="alexandre PRAMPART" userId="51da08859f7e2e67" providerId="Windows Live" clId="Web-{A61336D7-257E-4AF6-9292-DF7FEB1B8FA8}" dt="2024-03-15T11:24:50.676" v="18" actId="1076"/>
      <pc:docMkLst>
        <pc:docMk/>
      </pc:docMkLst>
      <pc:sldChg chg="modSp">
        <pc:chgData name="alexandre PRAMPART" userId="51da08859f7e2e67" providerId="Windows Live" clId="Web-{A61336D7-257E-4AF6-9292-DF7FEB1B8FA8}" dt="2024-03-15T11:24:26.394" v="16" actId="20577"/>
        <pc:sldMkLst>
          <pc:docMk/>
          <pc:sldMk cId="1167705969" sldId="364"/>
        </pc:sldMkLst>
        <pc:spChg chg="mod">
          <ac:chgData name="alexandre PRAMPART" userId="51da08859f7e2e67" providerId="Windows Live" clId="Web-{A61336D7-257E-4AF6-9292-DF7FEB1B8FA8}" dt="2024-03-15T11:24:26.394" v="16" actId="20577"/>
          <ac:spMkLst>
            <pc:docMk/>
            <pc:sldMk cId="1167705969" sldId="364"/>
            <ac:spMk id="3" creationId="{3247ABD4-990A-BAC8-69FC-AF4C84F3AD63}"/>
          </ac:spMkLst>
        </pc:spChg>
      </pc:sldChg>
      <pc:sldChg chg="modSp">
        <pc:chgData name="alexandre PRAMPART" userId="51da08859f7e2e67" providerId="Windows Live" clId="Web-{A61336D7-257E-4AF6-9292-DF7FEB1B8FA8}" dt="2024-03-15T11:24:50.676" v="18" actId="1076"/>
        <pc:sldMkLst>
          <pc:docMk/>
          <pc:sldMk cId="3142213260" sldId="374"/>
        </pc:sldMkLst>
        <pc:picChg chg="mod">
          <ac:chgData name="alexandre PRAMPART" userId="51da08859f7e2e67" providerId="Windows Live" clId="Web-{A61336D7-257E-4AF6-9292-DF7FEB1B8FA8}" dt="2024-03-15T11:24:50.676" v="18" actId="1076"/>
          <ac:picMkLst>
            <pc:docMk/>
            <pc:sldMk cId="3142213260" sldId="374"/>
            <ac:picMk id="5" creationId="{1831BE21-A277-582D-5B19-C1800E1645B3}"/>
          </ac:picMkLst>
        </pc:picChg>
        <pc:picChg chg="mod">
          <ac:chgData name="alexandre PRAMPART" userId="51da08859f7e2e67" providerId="Windows Live" clId="Web-{A61336D7-257E-4AF6-9292-DF7FEB1B8FA8}" dt="2024-03-15T11:24:48.989" v="17" actId="1076"/>
          <ac:picMkLst>
            <pc:docMk/>
            <pc:sldMk cId="3142213260" sldId="374"/>
            <ac:picMk id="7" creationId="{07D457FD-8AB3-B4D9-9A08-FD93764301F1}"/>
          </ac:picMkLst>
        </pc:picChg>
      </pc:sldChg>
    </pc:docChg>
  </pc:docChgLst>
  <pc:docChgLst>
    <pc:chgData name="alexandre PRAMPART" userId="51da08859f7e2e67" providerId="Windows Live" clId="Web-{F82A58F7-AC6C-4D71-B91E-DA351895BB9E}"/>
    <pc:docChg chg="modSld">
      <pc:chgData name="alexandre PRAMPART" userId="51da08859f7e2e67" providerId="Windows Live" clId="Web-{F82A58F7-AC6C-4D71-B91E-DA351895BB9E}" dt="2024-03-17T16:13:16.983" v="8" actId="20577"/>
      <pc:docMkLst>
        <pc:docMk/>
      </pc:docMkLst>
      <pc:sldChg chg="modSp">
        <pc:chgData name="alexandre PRAMPART" userId="51da08859f7e2e67" providerId="Windows Live" clId="Web-{F82A58F7-AC6C-4D71-B91E-DA351895BB9E}" dt="2024-03-17T16:13:16.983" v="8" actId="20577"/>
        <pc:sldMkLst>
          <pc:docMk/>
          <pc:sldMk cId="2992608841" sldId="395"/>
        </pc:sldMkLst>
        <pc:spChg chg="mod">
          <ac:chgData name="alexandre PRAMPART" userId="51da08859f7e2e67" providerId="Windows Live" clId="Web-{F82A58F7-AC6C-4D71-B91E-DA351895BB9E}" dt="2024-03-17T16:13:16.983" v="8" actId="20577"/>
          <ac:spMkLst>
            <pc:docMk/>
            <pc:sldMk cId="2992608841" sldId="395"/>
            <ac:spMk id="14" creationId="{9F0C5059-1CC6-E7BD-0731-B4245737B349}"/>
          </ac:spMkLst>
        </pc:spChg>
      </pc:sldChg>
    </pc:docChg>
  </pc:docChgLst>
  <pc:docChgLst>
    <pc:chgData name="Mathieu Eyraud" userId="ed93d4412f3cbf0d" providerId="Windows Live" clId="Web-{EA695ED2-EE41-4DE9-AE35-0BD017DAE425}"/>
    <pc:docChg chg="modSld">
      <pc:chgData name="Mathieu Eyraud" userId="ed93d4412f3cbf0d" providerId="Windows Live" clId="Web-{EA695ED2-EE41-4DE9-AE35-0BD017DAE425}" dt="2024-03-15T11:08:49.170" v="1" actId="20577"/>
      <pc:docMkLst>
        <pc:docMk/>
      </pc:docMkLst>
      <pc:sldChg chg="modSp">
        <pc:chgData name="Mathieu Eyraud" userId="ed93d4412f3cbf0d" providerId="Windows Live" clId="Web-{EA695ED2-EE41-4DE9-AE35-0BD017DAE425}" dt="2024-03-15T11:08:49.170" v="1" actId="20577"/>
        <pc:sldMkLst>
          <pc:docMk/>
          <pc:sldMk cId="1011115442" sldId="354"/>
        </pc:sldMkLst>
        <pc:spChg chg="mod">
          <ac:chgData name="Mathieu Eyraud" userId="ed93d4412f3cbf0d" providerId="Windows Live" clId="Web-{EA695ED2-EE41-4DE9-AE35-0BD017DAE425}" dt="2024-03-15T11:08:49.170" v="1" actId="20577"/>
          <ac:spMkLst>
            <pc:docMk/>
            <pc:sldMk cId="1011115442" sldId="354"/>
            <ac:spMk id="3" creationId="{338A9D03-6CF8-D31E-2E06-88AEBCEF7D9B}"/>
          </ac:spMkLst>
        </pc:spChg>
      </pc:sldChg>
    </pc:docChg>
  </pc:docChgLst>
  <pc:docChgLst>
    <pc:chgData name="Mathieu Eyraud" userId="ed93d4412f3cbf0d" providerId="LiveId" clId="{E3ABD15E-2577-455F-9350-28B5AF93A894}"/>
    <pc:docChg chg="undo custSel addSld delSld modSld sldOrd">
      <pc:chgData name="Mathieu Eyraud" userId="ed93d4412f3cbf0d" providerId="LiveId" clId="{E3ABD15E-2577-455F-9350-28B5AF93A894}" dt="2024-03-18T07:43:10.882" v="2821"/>
      <pc:docMkLst>
        <pc:docMk/>
      </pc:docMkLst>
      <pc:sldChg chg="modSp mod">
        <pc:chgData name="Mathieu Eyraud" userId="ed93d4412f3cbf0d" providerId="LiveId" clId="{E3ABD15E-2577-455F-9350-28B5AF93A894}" dt="2024-03-15T12:04:03.784" v="150" actId="20577"/>
        <pc:sldMkLst>
          <pc:docMk/>
          <pc:sldMk cId="3037812869" sldId="316"/>
        </pc:sldMkLst>
        <pc:spChg chg="mod">
          <ac:chgData name="Mathieu Eyraud" userId="ed93d4412f3cbf0d" providerId="LiveId" clId="{E3ABD15E-2577-455F-9350-28B5AF93A894}" dt="2024-03-15T12:04:03.784" v="150" actId="20577"/>
          <ac:spMkLst>
            <pc:docMk/>
            <pc:sldMk cId="3037812869" sldId="316"/>
            <ac:spMk id="4" creationId="{BFAF7377-87AF-3A8C-539C-8A9651F5DA33}"/>
          </ac:spMkLst>
        </pc:spChg>
      </pc:sldChg>
      <pc:sldChg chg="addSp delSp modSp mod modNotesTx">
        <pc:chgData name="Mathieu Eyraud" userId="ed93d4412f3cbf0d" providerId="LiveId" clId="{E3ABD15E-2577-455F-9350-28B5AF93A894}" dt="2024-03-16T10:53:26.806" v="1977" actId="14100"/>
        <pc:sldMkLst>
          <pc:docMk/>
          <pc:sldMk cId="2102816447" sldId="324"/>
        </pc:sldMkLst>
        <pc:spChg chg="mod">
          <ac:chgData name="Mathieu Eyraud" userId="ed93d4412f3cbf0d" providerId="LiveId" clId="{E3ABD15E-2577-455F-9350-28B5AF93A894}" dt="2024-03-16T10:53:26.806" v="1977" actId="14100"/>
          <ac:spMkLst>
            <pc:docMk/>
            <pc:sldMk cId="2102816447" sldId="324"/>
            <ac:spMk id="2" creationId="{88B8FDAA-00CD-846E-A576-B59DFA73F988}"/>
          </ac:spMkLst>
        </pc:spChg>
        <pc:spChg chg="del mod">
          <ac:chgData name="Mathieu Eyraud" userId="ed93d4412f3cbf0d" providerId="LiveId" clId="{E3ABD15E-2577-455F-9350-28B5AF93A894}" dt="2024-03-15T16:14:01.817" v="888" actId="478"/>
          <ac:spMkLst>
            <pc:docMk/>
            <pc:sldMk cId="2102816447" sldId="324"/>
            <ac:spMk id="3" creationId="{D340C3AA-9D20-B596-34BB-D03C22C06B3B}"/>
          </ac:spMkLst>
        </pc:spChg>
        <pc:spChg chg="del mod">
          <ac:chgData name="Mathieu Eyraud" userId="ed93d4412f3cbf0d" providerId="LiveId" clId="{E3ABD15E-2577-455F-9350-28B5AF93A894}" dt="2024-03-15T16:13:06.611" v="876" actId="478"/>
          <ac:spMkLst>
            <pc:docMk/>
            <pc:sldMk cId="2102816447" sldId="324"/>
            <ac:spMk id="4" creationId="{352B3B4A-6ED2-64D9-BEC7-1B6C66971286}"/>
          </ac:spMkLst>
        </pc:spChg>
        <pc:spChg chg="del mod">
          <ac:chgData name="Mathieu Eyraud" userId="ed93d4412f3cbf0d" providerId="LiveId" clId="{E3ABD15E-2577-455F-9350-28B5AF93A894}" dt="2024-03-15T16:13:59.448" v="887" actId="478"/>
          <ac:spMkLst>
            <pc:docMk/>
            <pc:sldMk cId="2102816447" sldId="324"/>
            <ac:spMk id="6" creationId="{62FF1654-306D-262A-D360-5E5C2E6B39E3}"/>
          </ac:spMkLst>
        </pc:spChg>
        <pc:spChg chg="add del mod">
          <ac:chgData name="Mathieu Eyraud" userId="ed93d4412f3cbf0d" providerId="LiveId" clId="{E3ABD15E-2577-455F-9350-28B5AF93A894}" dt="2024-03-15T16:13:08.908" v="877" actId="478"/>
          <ac:spMkLst>
            <pc:docMk/>
            <pc:sldMk cId="2102816447" sldId="324"/>
            <ac:spMk id="10" creationId="{3B21F3E4-129C-C48B-503D-6B22924BC061}"/>
          </ac:spMkLst>
        </pc:spChg>
        <pc:spChg chg="add del mod">
          <ac:chgData name="Mathieu Eyraud" userId="ed93d4412f3cbf0d" providerId="LiveId" clId="{E3ABD15E-2577-455F-9350-28B5AF93A894}" dt="2024-03-15T16:14:03.129" v="889" actId="478"/>
          <ac:spMkLst>
            <pc:docMk/>
            <pc:sldMk cId="2102816447" sldId="324"/>
            <ac:spMk id="12" creationId="{B2291ECD-E111-B245-DCC5-40BBEAF188EF}"/>
          </ac:spMkLst>
        </pc:spChg>
        <pc:graphicFrameChg chg="add mod modGraphic">
          <ac:chgData name="Mathieu Eyraud" userId="ed93d4412f3cbf0d" providerId="LiveId" clId="{E3ABD15E-2577-455F-9350-28B5AF93A894}" dt="2024-03-16T08:46:59.968" v="1059" actId="14100"/>
          <ac:graphicFrameMkLst>
            <pc:docMk/>
            <pc:sldMk cId="2102816447" sldId="324"/>
            <ac:graphicFrameMk id="8" creationId="{B3E873F2-84C3-18AB-0B0D-70D8F7CDB470}"/>
          </ac:graphicFrameMkLst>
        </pc:graphicFrameChg>
        <pc:picChg chg="add mod">
          <ac:chgData name="Mathieu Eyraud" userId="ed93d4412f3cbf0d" providerId="LiveId" clId="{E3ABD15E-2577-455F-9350-28B5AF93A894}" dt="2024-03-15T16:15:33.888" v="895"/>
          <ac:picMkLst>
            <pc:docMk/>
            <pc:sldMk cId="2102816447" sldId="324"/>
            <ac:picMk id="14" creationId="{FE5FA3C6-8237-069B-BD94-DC3637B8A6C4}"/>
          </ac:picMkLst>
        </pc:picChg>
      </pc:sldChg>
      <pc:sldChg chg="addSp delSp modSp mod modShow chgLayout">
        <pc:chgData name="Mathieu Eyraud" userId="ed93d4412f3cbf0d" providerId="LiveId" clId="{E3ABD15E-2577-455F-9350-28B5AF93A894}" dt="2024-03-15T11:48:34.899" v="143" actId="729"/>
        <pc:sldMkLst>
          <pc:docMk/>
          <pc:sldMk cId="3638111570" sldId="328"/>
        </pc:sldMkLst>
        <pc:spChg chg="add del mod">
          <ac:chgData name="Mathieu Eyraud" userId="ed93d4412f3cbf0d" providerId="LiveId" clId="{E3ABD15E-2577-455F-9350-28B5AF93A894}" dt="2024-03-15T11:48:28.494" v="142" actId="6264"/>
          <ac:spMkLst>
            <pc:docMk/>
            <pc:sldMk cId="3638111570" sldId="328"/>
            <ac:spMk id="2" creationId="{01A13B51-B6C8-6D5E-62A9-816DC849C048}"/>
          </ac:spMkLst>
        </pc:spChg>
        <pc:spChg chg="mod ord">
          <ac:chgData name="Mathieu Eyraud" userId="ed93d4412f3cbf0d" providerId="LiveId" clId="{E3ABD15E-2577-455F-9350-28B5AF93A894}" dt="2024-03-15T11:48:28.494" v="142" actId="6264"/>
          <ac:spMkLst>
            <pc:docMk/>
            <pc:sldMk cId="3638111570" sldId="328"/>
            <ac:spMk id="3" creationId="{3247ABD4-990A-BAC8-69FC-AF4C84F3AD63}"/>
          </ac:spMkLst>
        </pc:spChg>
        <pc:spChg chg="add del mod ord">
          <ac:chgData name="Mathieu Eyraud" userId="ed93d4412f3cbf0d" providerId="LiveId" clId="{E3ABD15E-2577-455F-9350-28B5AF93A894}" dt="2024-03-15T11:48:28.494" v="142" actId="6264"/>
          <ac:spMkLst>
            <pc:docMk/>
            <pc:sldMk cId="3638111570" sldId="328"/>
            <ac:spMk id="5" creationId="{99A5EA75-1E24-876F-9D73-EAE1AFFDAFF2}"/>
          </ac:spMkLst>
        </pc:spChg>
        <pc:spChg chg="add del mod ord">
          <ac:chgData name="Mathieu Eyraud" userId="ed93d4412f3cbf0d" providerId="LiveId" clId="{E3ABD15E-2577-455F-9350-28B5AF93A894}" dt="2024-03-15T11:48:28.494" v="142" actId="6264"/>
          <ac:spMkLst>
            <pc:docMk/>
            <pc:sldMk cId="3638111570" sldId="328"/>
            <ac:spMk id="6" creationId="{F84BB5D1-E982-AD80-0C47-CD4CA1487EFC}"/>
          </ac:spMkLst>
        </pc:spChg>
        <pc:spChg chg="add del mod ord">
          <ac:chgData name="Mathieu Eyraud" userId="ed93d4412f3cbf0d" providerId="LiveId" clId="{E3ABD15E-2577-455F-9350-28B5AF93A894}" dt="2024-03-15T11:48:28.494" v="142" actId="6264"/>
          <ac:spMkLst>
            <pc:docMk/>
            <pc:sldMk cId="3638111570" sldId="328"/>
            <ac:spMk id="7" creationId="{DAFC826D-6D93-71EF-DE31-CA8C886AF145}"/>
          </ac:spMkLst>
        </pc:spChg>
      </pc:sldChg>
      <pc:sldChg chg="addSp delSp modSp del mod delAnim">
        <pc:chgData name="Mathieu Eyraud" userId="ed93d4412f3cbf0d" providerId="LiveId" clId="{E3ABD15E-2577-455F-9350-28B5AF93A894}" dt="2024-03-15T16:11:25.579" v="842" actId="47"/>
        <pc:sldMkLst>
          <pc:docMk/>
          <pc:sldMk cId="719664809" sldId="346"/>
        </pc:sldMkLst>
        <pc:spChg chg="del">
          <ac:chgData name="Mathieu Eyraud" userId="ed93d4412f3cbf0d" providerId="LiveId" clId="{E3ABD15E-2577-455F-9350-28B5AF93A894}" dt="2024-03-15T16:11:18.702" v="840" actId="478"/>
          <ac:spMkLst>
            <pc:docMk/>
            <pc:sldMk cId="719664809" sldId="346"/>
            <ac:spMk id="2" creationId="{D58E24D3-07BE-C483-3F42-95EEE83332F6}"/>
          </ac:spMkLst>
        </pc:spChg>
        <pc:spChg chg="add mod">
          <ac:chgData name="Mathieu Eyraud" userId="ed93d4412f3cbf0d" providerId="LiveId" clId="{E3ABD15E-2577-455F-9350-28B5AF93A894}" dt="2024-03-15T16:11:18.702" v="840" actId="478"/>
          <ac:spMkLst>
            <pc:docMk/>
            <pc:sldMk cId="719664809" sldId="346"/>
            <ac:spMk id="6" creationId="{F9AE8069-CAEC-43B5-0A40-0D7F387FA6E4}"/>
          </ac:spMkLst>
        </pc:spChg>
        <pc:spChg chg="mod">
          <ac:chgData name="Mathieu Eyraud" userId="ed93d4412f3cbf0d" providerId="LiveId" clId="{E3ABD15E-2577-455F-9350-28B5AF93A894}" dt="2024-03-15T16:11:19.715" v="841" actId="6549"/>
          <ac:spMkLst>
            <pc:docMk/>
            <pc:sldMk cId="719664809" sldId="346"/>
            <ac:spMk id="19" creationId="{81127B9D-CD4A-9E54-373F-95A52329B4B4}"/>
          </ac:spMkLst>
        </pc:spChg>
      </pc:sldChg>
      <pc:sldChg chg="addSp delSp modSp mod modClrScheme chgLayout">
        <pc:chgData name="Mathieu Eyraud" userId="ed93d4412f3cbf0d" providerId="LiveId" clId="{E3ABD15E-2577-455F-9350-28B5AF93A894}" dt="2024-03-16T10:37:12.590" v="1975"/>
        <pc:sldMkLst>
          <pc:docMk/>
          <pc:sldMk cId="4273949180" sldId="349"/>
        </pc:sldMkLst>
        <pc:spChg chg="mod">
          <ac:chgData name="Mathieu Eyraud" userId="ed93d4412f3cbf0d" providerId="LiveId" clId="{E3ABD15E-2577-455F-9350-28B5AF93A894}" dt="2024-03-15T11:30:50.640" v="51" actId="26606"/>
          <ac:spMkLst>
            <pc:docMk/>
            <pc:sldMk cId="4273949180" sldId="349"/>
            <ac:spMk id="2" creationId="{5475D893-E98A-260A-9EC4-B9365E533FD5}"/>
          </ac:spMkLst>
        </pc:spChg>
        <pc:spChg chg="add mod">
          <ac:chgData name="Mathieu Eyraud" userId="ed93d4412f3cbf0d" providerId="LiveId" clId="{E3ABD15E-2577-455F-9350-28B5AF93A894}" dt="2024-03-16T10:37:12.590" v="1975"/>
          <ac:spMkLst>
            <pc:docMk/>
            <pc:sldMk cId="4273949180" sldId="349"/>
            <ac:spMk id="3" creationId="{57EF1CFD-F8D4-F700-A01E-7C685211BD5B}"/>
          </ac:spMkLst>
        </pc:spChg>
        <pc:spChg chg="add del mod">
          <ac:chgData name="Mathieu Eyraud" userId="ed93d4412f3cbf0d" providerId="LiveId" clId="{E3ABD15E-2577-455F-9350-28B5AF93A894}" dt="2024-03-15T15:14:43.749" v="699" actId="478"/>
          <ac:spMkLst>
            <pc:docMk/>
            <pc:sldMk cId="4273949180" sldId="349"/>
            <ac:spMk id="7" creationId="{221E13BE-C159-4132-A791-2D9D854AEC5B}"/>
          </ac:spMkLst>
        </pc:spChg>
      </pc:sldChg>
      <pc:sldChg chg="modSp mod modNotesTx">
        <pc:chgData name="Mathieu Eyraud" userId="ed93d4412f3cbf0d" providerId="LiveId" clId="{E3ABD15E-2577-455F-9350-28B5AF93A894}" dt="2024-03-17T17:31:10.424" v="2302" actId="20577"/>
        <pc:sldMkLst>
          <pc:docMk/>
          <pc:sldMk cId="878683220" sldId="350"/>
        </pc:sldMkLst>
        <pc:spChg chg="mod">
          <ac:chgData name="Mathieu Eyraud" userId="ed93d4412f3cbf0d" providerId="LiveId" clId="{E3ABD15E-2577-455F-9350-28B5AF93A894}" dt="2024-03-15T12:04:23.145" v="151" actId="20577"/>
          <ac:spMkLst>
            <pc:docMk/>
            <pc:sldMk cId="878683220" sldId="350"/>
            <ac:spMk id="4" creationId="{BFAF7377-87AF-3A8C-539C-8A9651F5DA33}"/>
          </ac:spMkLst>
        </pc:spChg>
      </pc:sldChg>
      <pc:sldChg chg="modSp mod">
        <pc:chgData name="Mathieu Eyraud" userId="ed93d4412f3cbf0d" providerId="LiveId" clId="{E3ABD15E-2577-455F-9350-28B5AF93A894}" dt="2024-03-15T12:04:28.246" v="152" actId="20577"/>
        <pc:sldMkLst>
          <pc:docMk/>
          <pc:sldMk cId="2374376240" sldId="351"/>
        </pc:sldMkLst>
        <pc:spChg chg="mod">
          <ac:chgData name="Mathieu Eyraud" userId="ed93d4412f3cbf0d" providerId="LiveId" clId="{E3ABD15E-2577-455F-9350-28B5AF93A894}" dt="2024-03-15T12:04:28.246" v="152" actId="20577"/>
          <ac:spMkLst>
            <pc:docMk/>
            <pc:sldMk cId="2374376240" sldId="351"/>
            <ac:spMk id="4" creationId="{BFAF7377-87AF-3A8C-539C-8A9651F5DA33}"/>
          </ac:spMkLst>
        </pc:spChg>
      </pc:sldChg>
      <pc:sldChg chg="modSp mod">
        <pc:chgData name="Mathieu Eyraud" userId="ed93d4412f3cbf0d" providerId="LiveId" clId="{E3ABD15E-2577-455F-9350-28B5AF93A894}" dt="2024-03-15T12:04:33.368" v="153" actId="20577"/>
        <pc:sldMkLst>
          <pc:docMk/>
          <pc:sldMk cId="845940098" sldId="352"/>
        </pc:sldMkLst>
        <pc:spChg chg="mod">
          <ac:chgData name="Mathieu Eyraud" userId="ed93d4412f3cbf0d" providerId="LiveId" clId="{E3ABD15E-2577-455F-9350-28B5AF93A894}" dt="2024-03-15T12:04:33.368" v="153" actId="20577"/>
          <ac:spMkLst>
            <pc:docMk/>
            <pc:sldMk cId="845940098" sldId="352"/>
            <ac:spMk id="4" creationId="{BFAF7377-87AF-3A8C-539C-8A9651F5DA33}"/>
          </ac:spMkLst>
        </pc:spChg>
      </pc:sldChg>
      <pc:sldChg chg="modSp mod">
        <pc:chgData name="Mathieu Eyraud" userId="ed93d4412f3cbf0d" providerId="LiveId" clId="{E3ABD15E-2577-455F-9350-28B5AF93A894}" dt="2024-03-15T12:04:39.937" v="154" actId="20577"/>
        <pc:sldMkLst>
          <pc:docMk/>
          <pc:sldMk cId="4229222015" sldId="353"/>
        </pc:sldMkLst>
        <pc:spChg chg="mod">
          <ac:chgData name="Mathieu Eyraud" userId="ed93d4412f3cbf0d" providerId="LiveId" clId="{E3ABD15E-2577-455F-9350-28B5AF93A894}" dt="2024-03-15T12:04:39.937" v="154" actId="20577"/>
          <ac:spMkLst>
            <pc:docMk/>
            <pc:sldMk cId="4229222015" sldId="353"/>
            <ac:spMk id="4" creationId="{BFAF7377-87AF-3A8C-539C-8A9651F5DA33}"/>
          </ac:spMkLst>
        </pc:spChg>
      </pc:sldChg>
      <pc:sldChg chg="addSp delSp modSp mod modClrScheme chgLayout">
        <pc:chgData name="Mathieu Eyraud" userId="ed93d4412f3cbf0d" providerId="LiveId" clId="{E3ABD15E-2577-455F-9350-28B5AF93A894}" dt="2024-03-15T12:03:15.560" v="146" actId="26606"/>
        <pc:sldMkLst>
          <pc:docMk/>
          <pc:sldMk cId="1011115442" sldId="354"/>
        </pc:sldMkLst>
        <pc:spChg chg="mod">
          <ac:chgData name="Mathieu Eyraud" userId="ed93d4412f3cbf0d" providerId="LiveId" clId="{E3ABD15E-2577-455F-9350-28B5AF93A894}" dt="2024-03-15T12:03:15.560" v="146" actId="26606"/>
          <ac:spMkLst>
            <pc:docMk/>
            <pc:sldMk cId="1011115442" sldId="354"/>
            <ac:spMk id="2" creationId="{A6768171-F501-5EC9-8849-5D0FE73AE00B}"/>
          </ac:spMkLst>
        </pc:spChg>
        <pc:spChg chg="mod">
          <ac:chgData name="Mathieu Eyraud" userId="ed93d4412f3cbf0d" providerId="LiveId" clId="{E3ABD15E-2577-455F-9350-28B5AF93A894}" dt="2024-03-15T12:03:15.560" v="146" actId="26606"/>
          <ac:spMkLst>
            <pc:docMk/>
            <pc:sldMk cId="1011115442" sldId="354"/>
            <ac:spMk id="3" creationId="{338A9D03-6CF8-D31E-2E06-88AEBCEF7D9B}"/>
          </ac:spMkLst>
        </pc:spChg>
        <pc:spChg chg="add del mod">
          <ac:chgData name="Mathieu Eyraud" userId="ed93d4412f3cbf0d" providerId="LiveId" clId="{E3ABD15E-2577-455F-9350-28B5AF93A894}" dt="2024-03-15T12:03:15.560" v="146" actId="26606"/>
          <ac:spMkLst>
            <pc:docMk/>
            <pc:sldMk cId="1011115442" sldId="354"/>
            <ac:spMk id="5" creationId="{5B70ED83-1D66-CBA3-2AE9-7B8E24D08D0C}"/>
          </ac:spMkLst>
        </pc:spChg>
        <pc:picChg chg="del">
          <ac:chgData name="Mathieu Eyraud" userId="ed93d4412f3cbf0d" providerId="LiveId" clId="{E3ABD15E-2577-455F-9350-28B5AF93A894}" dt="2024-03-15T12:03:12.581" v="145" actId="478"/>
          <ac:picMkLst>
            <pc:docMk/>
            <pc:sldMk cId="1011115442" sldId="354"/>
            <ac:picMk id="6" creationId="{56606EF5-1CC7-5421-5CF4-C03704056CCA}"/>
          </ac:picMkLst>
        </pc:picChg>
      </pc:sldChg>
      <pc:sldChg chg="modSp mod">
        <pc:chgData name="Mathieu Eyraud" userId="ed93d4412f3cbf0d" providerId="LiveId" clId="{E3ABD15E-2577-455F-9350-28B5AF93A894}" dt="2024-03-15T15:00:36.742" v="638" actId="20577"/>
        <pc:sldMkLst>
          <pc:docMk/>
          <pc:sldMk cId="2952459771" sldId="358"/>
        </pc:sldMkLst>
        <pc:spChg chg="mod">
          <ac:chgData name="Mathieu Eyraud" userId="ed93d4412f3cbf0d" providerId="LiveId" clId="{E3ABD15E-2577-455F-9350-28B5AF93A894}" dt="2024-03-15T15:00:36.742" v="638" actId="20577"/>
          <ac:spMkLst>
            <pc:docMk/>
            <pc:sldMk cId="2952459771" sldId="358"/>
            <ac:spMk id="3" creationId="{3247ABD4-990A-BAC8-69FC-AF4C84F3AD63}"/>
          </ac:spMkLst>
        </pc:spChg>
      </pc:sldChg>
      <pc:sldChg chg="mod modShow">
        <pc:chgData name="Mathieu Eyraud" userId="ed93d4412f3cbf0d" providerId="LiveId" clId="{E3ABD15E-2577-455F-9350-28B5AF93A894}" dt="2024-03-15T11:48:40.786" v="144" actId="729"/>
        <pc:sldMkLst>
          <pc:docMk/>
          <pc:sldMk cId="364200608" sldId="360"/>
        </pc:sldMkLst>
      </pc:sldChg>
      <pc:sldChg chg="addSp modSp mod">
        <pc:chgData name="Mathieu Eyraud" userId="ed93d4412f3cbf0d" providerId="LiveId" clId="{E3ABD15E-2577-455F-9350-28B5AF93A894}" dt="2024-03-16T10:10:06.887" v="1439" actId="1076"/>
        <pc:sldMkLst>
          <pc:docMk/>
          <pc:sldMk cId="3556114633" sldId="362"/>
        </pc:sldMkLst>
        <pc:spChg chg="mod">
          <ac:chgData name="Mathieu Eyraud" userId="ed93d4412f3cbf0d" providerId="LiveId" clId="{E3ABD15E-2577-455F-9350-28B5AF93A894}" dt="2024-03-15T15:02:02.187" v="641" actId="14100"/>
          <ac:spMkLst>
            <pc:docMk/>
            <pc:sldMk cId="3556114633" sldId="362"/>
            <ac:spMk id="3" creationId="{84EA00D8-D1A9-6A68-8965-38C7377BF0A7}"/>
          </ac:spMkLst>
        </pc:spChg>
        <pc:spChg chg="add mod">
          <ac:chgData name="Mathieu Eyraud" userId="ed93d4412f3cbf0d" providerId="LiveId" clId="{E3ABD15E-2577-455F-9350-28B5AF93A894}" dt="2024-03-16T10:10:06.887" v="1439" actId="1076"/>
          <ac:spMkLst>
            <pc:docMk/>
            <pc:sldMk cId="3556114633" sldId="362"/>
            <ac:spMk id="4" creationId="{80ED722A-2E23-F6B1-559F-380FD20E7D0B}"/>
          </ac:spMkLst>
        </pc:spChg>
      </pc:sldChg>
      <pc:sldChg chg="addSp modSp mod">
        <pc:chgData name="Mathieu Eyraud" userId="ed93d4412f3cbf0d" providerId="LiveId" clId="{E3ABD15E-2577-455F-9350-28B5AF93A894}" dt="2024-03-16T10:10:16.815" v="1442" actId="1076"/>
        <pc:sldMkLst>
          <pc:docMk/>
          <pc:sldMk cId="2822553989" sldId="363"/>
        </pc:sldMkLst>
        <pc:spChg chg="add mod">
          <ac:chgData name="Mathieu Eyraud" userId="ed93d4412f3cbf0d" providerId="LiveId" clId="{E3ABD15E-2577-455F-9350-28B5AF93A894}" dt="2024-03-16T10:10:16.815" v="1442" actId="1076"/>
          <ac:spMkLst>
            <pc:docMk/>
            <pc:sldMk cId="2822553989" sldId="363"/>
            <ac:spMk id="4" creationId="{D03F3E74-4A82-0F8C-351E-5687E57D78F7}"/>
          </ac:spMkLst>
        </pc:spChg>
      </pc:sldChg>
      <pc:sldChg chg="modSp mod">
        <pc:chgData name="Mathieu Eyraud" userId="ed93d4412f3cbf0d" providerId="LiveId" clId="{E3ABD15E-2577-455F-9350-28B5AF93A894}" dt="2024-03-15T13:16:42.447" v="600" actId="14100"/>
        <pc:sldMkLst>
          <pc:docMk/>
          <pc:sldMk cId="1167705969" sldId="364"/>
        </pc:sldMkLst>
        <pc:spChg chg="mod ord">
          <ac:chgData name="Mathieu Eyraud" userId="ed93d4412f3cbf0d" providerId="LiveId" clId="{E3ABD15E-2577-455F-9350-28B5AF93A894}" dt="2024-03-15T13:16:39.782" v="599" actId="1076"/>
          <ac:spMkLst>
            <pc:docMk/>
            <pc:sldMk cId="1167705969" sldId="364"/>
            <ac:spMk id="3" creationId="{3247ABD4-990A-BAC8-69FC-AF4C84F3AD63}"/>
          </ac:spMkLst>
        </pc:spChg>
        <pc:picChg chg="mod">
          <ac:chgData name="Mathieu Eyraud" userId="ed93d4412f3cbf0d" providerId="LiveId" clId="{E3ABD15E-2577-455F-9350-28B5AF93A894}" dt="2024-03-15T13:16:42.447" v="600" actId="14100"/>
          <ac:picMkLst>
            <pc:docMk/>
            <pc:sldMk cId="1167705969" sldId="364"/>
            <ac:picMk id="4" creationId="{D562919B-93DD-0026-D464-1D7C6D99D884}"/>
          </ac:picMkLst>
        </pc:picChg>
      </pc:sldChg>
      <pc:sldChg chg="del">
        <pc:chgData name="Mathieu Eyraud" userId="ed93d4412f3cbf0d" providerId="LiveId" clId="{E3ABD15E-2577-455F-9350-28B5AF93A894}" dt="2024-03-15T16:08:51.819" v="825" actId="47"/>
        <pc:sldMkLst>
          <pc:docMk/>
          <pc:sldMk cId="4215756227" sldId="366"/>
        </pc:sldMkLst>
      </pc:sldChg>
      <pc:sldChg chg="del">
        <pc:chgData name="Mathieu Eyraud" userId="ed93d4412f3cbf0d" providerId="LiveId" clId="{E3ABD15E-2577-455F-9350-28B5AF93A894}" dt="2024-03-15T16:09:02.685" v="827" actId="47"/>
        <pc:sldMkLst>
          <pc:docMk/>
          <pc:sldMk cId="1972231411" sldId="367"/>
        </pc:sldMkLst>
      </pc:sldChg>
      <pc:sldChg chg="addSp delSp modSp mod">
        <pc:chgData name="Mathieu Eyraud" userId="ed93d4412f3cbf0d" providerId="LiveId" clId="{E3ABD15E-2577-455F-9350-28B5AF93A894}" dt="2024-03-16T10:59:30.973" v="1988" actId="1038"/>
        <pc:sldMkLst>
          <pc:docMk/>
          <pc:sldMk cId="2836658315" sldId="368"/>
        </pc:sldMkLst>
        <pc:spChg chg="mod">
          <ac:chgData name="Mathieu Eyraud" userId="ed93d4412f3cbf0d" providerId="LiveId" clId="{E3ABD15E-2577-455F-9350-28B5AF93A894}" dt="2024-03-15T15:03:55.400" v="642"/>
          <ac:spMkLst>
            <pc:docMk/>
            <pc:sldMk cId="2836658315" sldId="368"/>
            <ac:spMk id="3" creationId="{3EF35502-B0EF-CAAE-A0EB-31EE85DDE819}"/>
          </ac:spMkLst>
        </pc:spChg>
        <pc:spChg chg="add mod">
          <ac:chgData name="Mathieu Eyraud" userId="ed93d4412f3cbf0d" providerId="LiveId" clId="{E3ABD15E-2577-455F-9350-28B5AF93A894}" dt="2024-03-16T10:59:30.973" v="1988" actId="1038"/>
          <ac:spMkLst>
            <pc:docMk/>
            <pc:sldMk cId="2836658315" sldId="368"/>
            <ac:spMk id="4" creationId="{58AFA1AE-74FB-5F14-F10D-037F57A9FFC0}"/>
          </ac:spMkLst>
        </pc:spChg>
        <pc:picChg chg="add del mod modCrop">
          <ac:chgData name="Mathieu Eyraud" userId="ed93d4412f3cbf0d" providerId="LiveId" clId="{E3ABD15E-2577-455F-9350-28B5AF93A894}" dt="2024-03-15T15:09:29.716" v="662" actId="478"/>
          <ac:picMkLst>
            <pc:docMk/>
            <pc:sldMk cId="2836658315" sldId="368"/>
            <ac:picMk id="6" creationId="{B55E79E0-37D9-DEB2-8A03-A9A12DB3267A}"/>
          </ac:picMkLst>
        </pc:picChg>
        <pc:picChg chg="add del mod modCrop">
          <ac:chgData name="Mathieu Eyraud" userId="ed93d4412f3cbf0d" providerId="LiveId" clId="{E3ABD15E-2577-455F-9350-28B5AF93A894}" dt="2024-03-15T15:09:30.196" v="663" actId="478"/>
          <ac:picMkLst>
            <pc:docMk/>
            <pc:sldMk cId="2836658315" sldId="368"/>
            <ac:picMk id="8" creationId="{FC7C5CE0-36D0-8FD1-3378-0079C88E6532}"/>
          </ac:picMkLst>
        </pc:picChg>
        <pc:picChg chg="add del mod">
          <ac:chgData name="Mathieu Eyraud" userId="ed93d4412f3cbf0d" providerId="LiveId" clId="{E3ABD15E-2577-455F-9350-28B5AF93A894}" dt="2024-03-15T15:08:48.606" v="661" actId="478"/>
          <ac:picMkLst>
            <pc:docMk/>
            <pc:sldMk cId="2836658315" sldId="368"/>
            <ac:picMk id="10" creationId="{4A510668-6CC7-8BB1-693F-70B03D3AEB1E}"/>
          </ac:picMkLst>
        </pc:picChg>
        <pc:picChg chg="add mod">
          <ac:chgData name="Mathieu Eyraud" userId="ed93d4412f3cbf0d" providerId="LiveId" clId="{E3ABD15E-2577-455F-9350-28B5AF93A894}" dt="2024-03-15T15:11:25.011" v="674" actId="14100"/>
          <ac:picMkLst>
            <pc:docMk/>
            <pc:sldMk cId="2836658315" sldId="368"/>
            <ac:picMk id="12" creationId="{597ED32C-E319-3912-169C-3E7F75B34B07}"/>
          </ac:picMkLst>
        </pc:picChg>
        <pc:picChg chg="add mod">
          <ac:chgData name="Mathieu Eyraud" userId="ed93d4412f3cbf0d" providerId="LiveId" clId="{E3ABD15E-2577-455F-9350-28B5AF93A894}" dt="2024-03-15T15:11:23.572" v="673" actId="1076"/>
          <ac:picMkLst>
            <pc:docMk/>
            <pc:sldMk cId="2836658315" sldId="368"/>
            <ac:picMk id="14" creationId="{6DB652CC-A850-7CC6-4FD2-4D1D1204AA56}"/>
          </ac:picMkLst>
        </pc:picChg>
        <pc:picChg chg="add mod">
          <ac:chgData name="Mathieu Eyraud" userId="ed93d4412f3cbf0d" providerId="LiveId" clId="{E3ABD15E-2577-455F-9350-28B5AF93A894}" dt="2024-03-15T15:11:31.005" v="679" actId="1076"/>
          <ac:picMkLst>
            <pc:docMk/>
            <pc:sldMk cId="2836658315" sldId="368"/>
            <ac:picMk id="16" creationId="{9D8490CC-6953-5402-1FA7-F9F2536C3805}"/>
          </ac:picMkLst>
        </pc:picChg>
        <pc:picChg chg="add mod">
          <ac:chgData name="Mathieu Eyraud" userId="ed93d4412f3cbf0d" providerId="LiveId" clId="{E3ABD15E-2577-455F-9350-28B5AF93A894}" dt="2024-03-15T15:11:59.267" v="684" actId="1076"/>
          <ac:picMkLst>
            <pc:docMk/>
            <pc:sldMk cId="2836658315" sldId="368"/>
            <ac:picMk id="18" creationId="{8E3ED844-F426-AD0B-A845-3B0E2CD4AA4C}"/>
          </ac:picMkLst>
        </pc:picChg>
      </pc:sldChg>
      <pc:sldChg chg="addSp delSp modSp mod modAnim">
        <pc:chgData name="Mathieu Eyraud" userId="ed93d4412f3cbf0d" providerId="LiveId" clId="{E3ABD15E-2577-455F-9350-28B5AF93A894}" dt="2024-03-18T07:43:10.882" v="2821"/>
        <pc:sldMkLst>
          <pc:docMk/>
          <pc:sldMk cId="1640189588" sldId="369"/>
        </pc:sldMkLst>
        <pc:spChg chg="mod">
          <ac:chgData name="Mathieu Eyraud" userId="ed93d4412f3cbf0d" providerId="LiveId" clId="{E3ABD15E-2577-455F-9350-28B5AF93A894}" dt="2024-03-15T12:49:19.216" v="283" actId="14100"/>
          <ac:spMkLst>
            <pc:docMk/>
            <pc:sldMk cId="1640189588" sldId="369"/>
            <ac:spMk id="2" creationId="{EE4A06AF-D440-2E01-5403-4CD124C294C6}"/>
          </ac:spMkLst>
        </pc:spChg>
        <pc:spChg chg="mod">
          <ac:chgData name="Mathieu Eyraud" userId="ed93d4412f3cbf0d" providerId="LiveId" clId="{E3ABD15E-2577-455F-9350-28B5AF93A894}" dt="2024-03-16T09:51:29.156" v="1356" actId="962"/>
          <ac:spMkLst>
            <pc:docMk/>
            <pc:sldMk cId="1640189588" sldId="369"/>
            <ac:spMk id="6" creationId="{2BB0FC04-59C8-3477-50E6-03CD61FF62E1}"/>
          </ac:spMkLst>
        </pc:spChg>
        <pc:spChg chg="add mod">
          <ac:chgData name="Mathieu Eyraud" userId="ed93d4412f3cbf0d" providerId="LiveId" clId="{E3ABD15E-2577-455F-9350-28B5AF93A894}" dt="2024-03-16T10:11:03.982" v="1449" actId="1076"/>
          <ac:spMkLst>
            <pc:docMk/>
            <pc:sldMk cId="1640189588" sldId="369"/>
            <ac:spMk id="34" creationId="{94DA8940-C9F7-B222-C26F-5E275554F79D}"/>
          </ac:spMkLst>
        </pc:spChg>
        <pc:picChg chg="add del mod">
          <ac:chgData name="Mathieu Eyraud" userId="ed93d4412f3cbf0d" providerId="LiveId" clId="{E3ABD15E-2577-455F-9350-28B5AF93A894}" dt="2024-03-16T09:40:15.456" v="1260" actId="478"/>
          <ac:picMkLst>
            <pc:docMk/>
            <pc:sldMk cId="1640189588" sldId="369"/>
            <ac:picMk id="5" creationId="{890E0A05-488A-C852-15F6-C07E48325E0A}"/>
          </ac:picMkLst>
        </pc:picChg>
        <pc:picChg chg="add del mod">
          <ac:chgData name="Mathieu Eyraud" userId="ed93d4412f3cbf0d" providerId="LiveId" clId="{E3ABD15E-2577-455F-9350-28B5AF93A894}" dt="2024-03-15T15:12:58.925" v="688" actId="478"/>
          <ac:picMkLst>
            <pc:docMk/>
            <pc:sldMk cId="1640189588" sldId="369"/>
            <ac:picMk id="7" creationId="{EA9CCF60-2564-E811-CCE1-8CF8FD7358EA}"/>
          </ac:picMkLst>
        </pc:picChg>
        <pc:picChg chg="add del mod">
          <ac:chgData name="Mathieu Eyraud" userId="ed93d4412f3cbf0d" providerId="LiveId" clId="{E3ABD15E-2577-455F-9350-28B5AF93A894}" dt="2024-03-16T09:40:27.760" v="1264" actId="478"/>
          <ac:picMkLst>
            <pc:docMk/>
            <pc:sldMk cId="1640189588" sldId="369"/>
            <ac:picMk id="8" creationId="{3DCDECB5-1D27-471E-E726-75634B891269}"/>
          </ac:picMkLst>
        </pc:picChg>
        <pc:picChg chg="add mod">
          <ac:chgData name="Mathieu Eyraud" userId="ed93d4412f3cbf0d" providerId="LiveId" clId="{E3ABD15E-2577-455F-9350-28B5AF93A894}" dt="2024-03-16T09:53:32.475" v="1387" actId="1035"/>
          <ac:picMkLst>
            <pc:docMk/>
            <pc:sldMk cId="1640189588" sldId="369"/>
            <ac:picMk id="9" creationId="{DFF009CF-5F2F-0761-8AC0-18EDB99FB7A6}"/>
          </ac:picMkLst>
        </pc:picChg>
        <pc:picChg chg="add mod modCrop">
          <ac:chgData name="Mathieu Eyraud" userId="ed93d4412f3cbf0d" providerId="LiveId" clId="{E3ABD15E-2577-455F-9350-28B5AF93A894}" dt="2024-03-16T09:53:32.475" v="1387" actId="1035"/>
          <ac:picMkLst>
            <pc:docMk/>
            <pc:sldMk cId="1640189588" sldId="369"/>
            <ac:picMk id="11" creationId="{BCBDD152-0C9C-6329-02C7-BE1D41829805}"/>
          </ac:picMkLst>
        </pc:picChg>
        <pc:picChg chg="add mod">
          <ac:chgData name="Mathieu Eyraud" userId="ed93d4412f3cbf0d" providerId="LiveId" clId="{E3ABD15E-2577-455F-9350-28B5AF93A894}" dt="2024-03-16T09:53:32.475" v="1387" actId="1035"/>
          <ac:picMkLst>
            <pc:docMk/>
            <pc:sldMk cId="1640189588" sldId="369"/>
            <ac:picMk id="13" creationId="{173E3C4D-C90C-D1E6-D2BB-65BADE5FDC4B}"/>
          </ac:picMkLst>
        </pc:picChg>
        <pc:picChg chg="add del mod">
          <ac:chgData name="Mathieu Eyraud" userId="ed93d4412f3cbf0d" providerId="LiveId" clId="{E3ABD15E-2577-455F-9350-28B5AF93A894}" dt="2024-03-16T09:42:49.813" v="1286" actId="478"/>
          <ac:picMkLst>
            <pc:docMk/>
            <pc:sldMk cId="1640189588" sldId="369"/>
            <ac:picMk id="15" creationId="{2F27FCAF-E805-22BE-295B-B6B6F9F7B23A}"/>
          </ac:picMkLst>
        </pc:picChg>
        <pc:picChg chg="add del mod">
          <ac:chgData name="Mathieu Eyraud" userId="ed93d4412f3cbf0d" providerId="LiveId" clId="{E3ABD15E-2577-455F-9350-28B5AF93A894}" dt="2024-03-16T09:43:24.831" v="1290" actId="478"/>
          <ac:picMkLst>
            <pc:docMk/>
            <pc:sldMk cId="1640189588" sldId="369"/>
            <ac:picMk id="17" creationId="{129FBC64-9512-C37D-60FF-760CE84E3300}"/>
          </ac:picMkLst>
        </pc:picChg>
        <pc:picChg chg="add mod modCrop">
          <ac:chgData name="Mathieu Eyraud" userId="ed93d4412f3cbf0d" providerId="LiveId" clId="{E3ABD15E-2577-455F-9350-28B5AF93A894}" dt="2024-03-16T09:53:32.475" v="1387" actId="1035"/>
          <ac:picMkLst>
            <pc:docMk/>
            <pc:sldMk cId="1640189588" sldId="369"/>
            <ac:picMk id="19" creationId="{BE380B69-F564-365B-0B61-F3B8B3A5A5FD}"/>
          </ac:picMkLst>
        </pc:picChg>
        <pc:picChg chg="add del mod">
          <ac:chgData name="Mathieu Eyraud" userId="ed93d4412f3cbf0d" providerId="LiveId" clId="{E3ABD15E-2577-455F-9350-28B5AF93A894}" dt="2024-03-16T09:47:04.588" v="1309" actId="478"/>
          <ac:picMkLst>
            <pc:docMk/>
            <pc:sldMk cId="1640189588" sldId="369"/>
            <ac:picMk id="21" creationId="{65D019B1-2ABA-B557-87E5-E33C705129E3}"/>
          </ac:picMkLst>
        </pc:picChg>
        <pc:picChg chg="add mod">
          <ac:chgData name="Mathieu Eyraud" userId="ed93d4412f3cbf0d" providerId="LiveId" clId="{E3ABD15E-2577-455F-9350-28B5AF93A894}" dt="2024-03-16T09:53:32.475" v="1387" actId="1035"/>
          <ac:picMkLst>
            <pc:docMk/>
            <pc:sldMk cId="1640189588" sldId="369"/>
            <ac:picMk id="23" creationId="{F084E89C-5433-4E52-3D07-45D549CC1E60}"/>
          </ac:picMkLst>
        </pc:picChg>
        <pc:picChg chg="add mod">
          <ac:chgData name="Mathieu Eyraud" userId="ed93d4412f3cbf0d" providerId="LiveId" clId="{E3ABD15E-2577-455F-9350-28B5AF93A894}" dt="2024-03-16T09:53:32.475" v="1387" actId="1035"/>
          <ac:picMkLst>
            <pc:docMk/>
            <pc:sldMk cId="1640189588" sldId="369"/>
            <ac:picMk id="25" creationId="{E41EBFC3-A91A-C4BE-D4B7-2BA951C2EA47}"/>
          </ac:picMkLst>
        </pc:picChg>
        <pc:picChg chg="add mod">
          <ac:chgData name="Mathieu Eyraud" userId="ed93d4412f3cbf0d" providerId="LiveId" clId="{E3ABD15E-2577-455F-9350-28B5AF93A894}" dt="2024-03-16T09:53:37.921" v="1388" actId="1076"/>
          <ac:picMkLst>
            <pc:docMk/>
            <pc:sldMk cId="1640189588" sldId="369"/>
            <ac:picMk id="27" creationId="{77C5CDB3-B1FB-4994-8C61-4F563BF3EE17}"/>
          </ac:picMkLst>
        </pc:picChg>
        <pc:picChg chg="add mod">
          <ac:chgData name="Mathieu Eyraud" userId="ed93d4412f3cbf0d" providerId="LiveId" clId="{E3ABD15E-2577-455F-9350-28B5AF93A894}" dt="2024-03-16T09:53:43.208" v="1390" actId="14100"/>
          <ac:picMkLst>
            <pc:docMk/>
            <pc:sldMk cId="1640189588" sldId="369"/>
            <ac:picMk id="29" creationId="{D703D8F4-AD2E-CE8A-815F-CE5FB6768C65}"/>
          </ac:picMkLst>
        </pc:picChg>
        <pc:picChg chg="add mod">
          <ac:chgData name="Mathieu Eyraud" userId="ed93d4412f3cbf0d" providerId="LiveId" clId="{E3ABD15E-2577-455F-9350-28B5AF93A894}" dt="2024-03-16T09:53:14.496" v="1361" actId="1076"/>
          <ac:picMkLst>
            <pc:docMk/>
            <pc:sldMk cId="1640189588" sldId="369"/>
            <ac:picMk id="31" creationId="{3AE8F5DA-D702-1CE6-1369-5E394B8E8F63}"/>
          </ac:picMkLst>
        </pc:picChg>
        <pc:picChg chg="add mod">
          <ac:chgData name="Mathieu Eyraud" userId="ed93d4412f3cbf0d" providerId="LiveId" clId="{E3ABD15E-2577-455F-9350-28B5AF93A894}" dt="2024-03-16T09:54:44.911" v="1398" actId="14100"/>
          <ac:picMkLst>
            <pc:docMk/>
            <pc:sldMk cId="1640189588" sldId="369"/>
            <ac:picMk id="33" creationId="{B4258CA0-D34A-0FA5-F450-68CBAF711403}"/>
          </ac:picMkLst>
        </pc:picChg>
      </pc:sldChg>
      <pc:sldChg chg="del">
        <pc:chgData name="Mathieu Eyraud" userId="ed93d4412f3cbf0d" providerId="LiveId" clId="{E3ABD15E-2577-455F-9350-28B5AF93A894}" dt="2024-03-15T16:09:00.388" v="826" actId="47"/>
        <pc:sldMkLst>
          <pc:docMk/>
          <pc:sldMk cId="9949657" sldId="370"/>
        </pc:sldMkLst>
      </pc:sldChg>
      <pc:sldChg chg="addSp delSp modSp mod">
        <pc:chgData name="Mathieu Eyraud" userId="ed93d4412f3cbf0d" providerId="LiveId" clId="{E3ABD15E-2577-455F-9350-28B5AF93A894}" dt="2024-03-16T10:20:30.435" v="1739" actId="1036"/>
        <pc:sldMkLst>
          <pc:docMk/>
          <pc:sldMk cId="3976886775" sldId="371"/>
        </pc:sldMkLst>
        <pc:spChg chg="mod">
          <ac:chgData name="Mathieu Eyraud" userId="ed93d4412f3cbf0d" providerId="LiveId" clId="{E3ABD15E-2577-455F-9350-28B5AF93A894}" dt="2024-03-16T10:20:24.190" v="1733" actId="1076"/>
          <ac:spMkLst>
            <pc:docMk/>
            <pc:sldMk cId="3976886775" sldId="371"/>
            <ac:spMk id="2" creationId="{47B58A09-DE2A-FC05-3AEA-54F91D84E74C}"/>
          </ac:spMkLst>
        </pc:spChg>
        <pc:spChg chg="add mod">
          <ac:chgData name="Mathieu Eyraud" userId="ed93d4412f3cbf0d" providerId="LiveId" clId="{E3ABD15E-2577-455F-9350-28B5AF93A894}" dt="2024-03-16T10:20:30.435" v="1739" actId="1036"/>
          <ac:spMkLst>
            <pc:docMk/>
            <pc:sldMk cId="3976886775" sldId="371"/>
            <ac:spMk id="3" creationId="{C5D1371E-A1BF-3B6D-11D5-E422E70F2115}"/>
          </ac:spMkLst>
        </pc:spChg>
        <pc:spChg chg="del">
          <ac:chgData name="Mathieu Eyraud" userId="ed93d4412f3cbf0d" providerId="LiveId" clId="{E3ABD15E-2577-455F-9350-28B5AF93A894}" dt="2024-03-16T10:20:11.283" v="1731" actId="478"/>
          <ac:spMkLst>
            <pc:docMk/>
            <pc:sldMk cId="3976886775" sldId="371"/>
            <ac:spMk id="14" creationId="{1A0FA693-E479-8C00-D707-F30C114AF292}"/>
          </ac:spMkLst>
        </pc:spChg>
      </pc:sldChg>
      <pc:sldChg chg="mod modShow">
        <pc:chgData name="Mathieu Eyraud" userId="ed93d4412f3cbf0d" providerId="LiveId" clId="{E3ABD15E-2577-455F-9350-28B5AF93A894}" dt="2024-03-15T12:05:17.922" v="155" actId="729"/>
        <pc:sldMkLst>
          <pc:docMk/>
          <pc:sldMk cId="3610557860" sldId="373"/>
        </pc:sldMkLst>
      </pc:sldChg>
      <pc:sldChg chg="modSp del mod ord modTransition">
        <pc:chgData name="Mathieu Eyraud" userId="ed93d4412f3cbf0d" providerId="LiveId" clId="{E3ABD15E-2577-455F-9350-28B5AF93A894}" dt="2024-03-15T12:32:47.744" v="183" actId="47"/>
        <pc:sldMkLst>
          <pc:docMk/>
          <pc:sldMk cId="3142213260" sldId="374"/>
        </pc:sldMkLst>
        <pc:picChg chg="mod">
          <ac:chgData name="Mathieu Eyraud" userId="ed93d4412f3cbf0d" providerId="LiveId" clId="{E3ABD15E-2577-455F-9350-28B5AF93A894}" dt="2024-03-15T12:06:15.864" v="161" actId="1076"/>
          <ac:picMkLst>
            <pc:docMk/>
            <pc:sldMk cId="3142213260" sldId="374"/>
            <ac:picMk id="5" creationId="{1831BE21-A277-582D-5B19-C1800E1645B3}"/>
          </ac:picMkLst>
        </pc:picChg>
        <pc:picChg chg="mod">
          <ac:chgData name="Mathieu Eyraud" userId="ed93d4412f3cbf0d" providerId="LiveId" clId="{E3ABD15E-2577-455F-9350-28B5AF93A894}" dt="2024-03-15T12:06:18.655" v="162" actId="1076"/>
          <ac:picMkLst>
            <pc:docMk/>
            <pc:sldMk cId="3142213260" sldId="374"/>
            <ac:picMk id="7" creationId="{07D457FD-8AB3-B4D9-9A08-FD93764301F1}"/>
          </ac:picMkLst>
        </pc:picChg>
      </pc:sldChg>
      <pc:sldChg chg="addSp delSp modSp mod modTransition modAnim">
        <pc:chgData name="Mathieu Eyraud" userId="ed93d4412f3cbf0d" providerId="LiveId" clId="{E3ABD15E-2577-455F-9350-28B5AF93A894}" dt="2024-03-15T16:11:01.633" v="839"/>
        <pc:sldMkLst>
          <pc:docMk/>
          <pc:sldMk cId="2596794039" sldId="375"/>
        </pc:sldMkLst>
        <pc:spChg chg="add del">
          <ac:chgData name="Mathieu Eyraud" userId="ed93d4412f3cbf0d" providerId="LiveId" clId="{E3ABD15E-2577-455F-9350-28B5AF93A894}" dt="2024-03-15T12:33:31.156" v="185" actId="478"/>
          <ac:spMkLst>
            <pc:docMk/>
            <pc:sldMk cId="2596794039" sldId="375"/>
            <ac:spMk id="4" creationId="{E1685935-24F8-10DD-2F36-6C2CB6CDDF04}"/>
          </ac:spMkLst>
        </pc:spChg>
        <pc:spChg chg="add del mod">
          <ac:chgData name="Mathieu Eyraud" userId="ed93d4412f3cbf0d" providerId="LiveId" clId="{E3ABD15E-2577-455F-9350-28B5AF93A894}" dt="2024-03-15T12:33:35.176" v="187" actId="478"/>
          <ac:spMkLst>
            <pc:docMk/>
            <pc:sldMk cId="2596794039" sldId="375"/>
            <ac:spMk id="6" creationId="{3FE0DE03-8E31-0D79-806B-F134B4CFF621}"/>
          </ac:spMkLst>
        </pc:spChg>
        <pc:spChg chg="add mod">
          <ac:chgData name="Mathieu Eyraud" userId="ed93d4412f3cbf0d" providerId="LiveId" clId="{E3ABD15E-2577-455F-9350-28B5AF93A894}" dt="2024-03-15T16:10:11.899" v="833" actId="1076"/>
          <ac:spMkLst>
            <pc:docMk/>
            <pc:sldMk cId="2596794039" sldId="375"/>
            <ac:spMk id="13" creationId="{4E66A9C4-F6C4-1842-7BD1-F86762DDEC1E}"/>
          </ac:spMkLst>
        </pc:spChg>
        <pc:spChg chg="add mod">
          <ac:chgData name="Mathieu Eyraud" userId="ed93d4412f3cbf0d" providerId="LiveId" clId="{E3ABD15E-2577-455F-9350-28B5AF93A894}" dt="2024-03-15T16:10:16.756" v="835" actId="1076"/>
          <ac:spMkLst>
            <pc:docMk/>
            <pc:sldMk cId="2596794039" sldId="375"/>
            <ac:spMk id="14" creationId="{39665496-AF3A-FAF2-F0DD-BBA4272DCB81}"/>
          </ac:spMkLst>
        </pc:spChg>
        <pc:picChg chg="add mod">
          <ac:chgData name="Mathieu Eyraud" userId="ed93d4412f3cbf0d" providerId="LiveId" clId="{E3ABD15E-2577-455F-9350-28B5AF93A894}" dt="2024-03-15T12:39:12.271" v="263" actId="1440"/>
          <ac:picMkLst>
            <pc:docMk/>
            <pc:sldMk cId="2596794039" sldId="375"/>
            <ac:picMk id="2" creationId="{9B005EE7-A8ED-5FD5-AE22-3FFF2E46B37C}"/>
          </ac:picMkLst>
        </pc:picChg>
        <pc:picChg chg="add mod">
          <ac:chgData name="Mathieu Eyraud" userId="ed93d4412f3cbf0d" providerId="LiveId" clId="{E3ABD15E-2577-455F-9350-28B5AF93A894}" dt="2024-03-15T12:39:10.575" v="262" actId="1440"/>
          <ac:picMkLst>
            <pc:docMk/>
            <pc:sldMk cId="2596794039" sldId="375"/>
            <ac:picMk id="3" creationId="{218F38CC-A8CC-5B56-1766-D649B4E247F9}"/>
          </ac:picMkLst>
        </pc:picChg>
        <pc:picChg chg="add mod modCrop">
          <ac:chgData name="Mathieu Eyraud" userId="ed93d4412f3cbf0d" providerId="LiveId" clId="{E3ABD15E-2577-455F-9350-28B5AF93A894}" dt="2024-03-15T12:40:19.664" v="264" actId="1076"/>
          <ac:picMkLst>
            <pc:docMk/>
            <pc:sldMk cId="2596794039" sldId="375"/>
            <ac:picMk id="8" creationId="{1929C146-B44B-F667-696E-C5C05CBCD636}"/>
          </ac:picMkLst>
        </pc:picChg>
        <pc:picChg chg="add mod modCrop">
          <ac:chgData name="Mathieu Eyraud" userId="ed93d4412f3cbf0d" providerId="LiveId" clId="{E3ABD15E-2577-455F-9350-28B5AF93A894}" dt="2024-03-15T12:39:05.953" v="260" actId="1440"/>
          <ac:picMkLst>
            <pc:docMk/>
            <pc:sldMk cId="2596794039" sldId="375"/>
            <ac:picMk id="10" creationId="{53C8D207-7F48-6B4B-4B3D-61537145626A}"/>
          </ac:picMkLst>
        </pc:picChg>
        <pc:picChg chg="add mod">
          <ac:chgData name="Mathieu Eyraud" userId="ed93d4412f3cbf0d" providerId="LiveId" clId="{E3ABD15E-2577-455F-9350-28B5AF93A894}" dt="2024-03-15T12:43:07.432" v="273" actId="1076"/>
          <ac:picMkLst>
            <pc:docMk/>
            <pc:sldMk cId="2596794039" sldId="375"/>
            <ac:picMk id="12" creationId="{5049A33A-AB40-1C8B-632C-EF871E577FDE}"/>
          </ac:picMkLst>
        </pc:picChg>
      </pc:sldChg>
      <pc:sldChg chg="addSp delSp modSp mod modAnim">
        <pc:chgData name="Mathieu Eyraud" userId="ed93d4412f3cbf0d" providerId="LiveId" clId="{E3ABD15E-2577-455F-9350-28B5AF93A894}" dt="2024-03-17T17:56:39.049" v="2396"/>
        <pc:sldMkLst>
          <pc:docMk/>
          <pc:sldMk cId="2559236406" sldId="376"/>
        </pc:sldMkLst>
        <pc:spChg chg="add del mod">
          <ac:chgData name="Mathieu Eyraud" userId="ed93d4412f3cbf0d" providerId="LiveId" clId="{E3ABD15E-2577-455F-9350-28B5AF93A894}" dt="2024-03-15T13:01:40.063" v="296" actId="478"/>
          <ac:spMkLst>
            <pc:docMk/>
            <pc:sldMk cId="2559236406" sldId="376"/>
            <ac:spMk id="3" creationId="{36EDE592-4A9C-8CD7-8116-2304AF8636A3}"/>
          </ac:spMkLst>
        </pc:spChg>
        <pc:spChg chg="mod">
          <ac:chgData name="Mathieu Eyraud" userId="ed93d4412f3cbf0d" providerId="LiveId" clId="{E3ABD15E-2577-455F-9350-28B5AF93A894}" dt="2024-03-15T13:08:10.627" v="452" actId="122"/>
          <ac:spMkLst>
            <pc:docMk/>
            <pc:sldMk cId="2559236406" sldId="376"/>
            <ac:spMk id="5" creationId="{A1D98E94-60D6-58A2-FE11-A337E777B1AC}"/>
          </ac:spMkLst>
        </pc:spChg>
        <pc:spChg chg="del">
          <ac:chgData name="Mathieu Eyraud" userId="ed93d4412f3cbf0d" providerId="LiveId" clId="{E3ABD15E-2577-455F-9350-28B5AF93A894}" dt="2024-03-15T13:02:16.447" v="298" actId="3680"/>
          <ac:spMkLst>
            <pc:docMk/>
            <pc:sldMk cId="2559236406" sldId="376"/>
            <ac:spMk id="6" creationId="{233701AC-808F-6E33-84D8-E8C3170E1117}"/>
          </ac:spMkLst>
        </pc:spChg>
        <pc:spChg chg="del">
          <ac:chgData name="Mathieu Eyraud" userId="ed93d4412f3cbf0d" providerId="LiveId" clId="{E3ABD15E-2577-455F-9350-28B5AF93A894}" dt="2024-03-15T13:01:40.919" v="297" actId="478"/>
          <ac:spMkLst>
            <pc:docMk/>
            <pc:sldMk cId="2559236406" sldId="376"/>
            <ac:spMk id="7" creationId="{BB7328AF-D117-1391-D0BF-688A7382FC87}"/>
          </ac:spMkLst>
        </pc:spChg>
        <pc:spChg chg="del mod">
          <ac:chgData name="Mathieu Eyraud" userId="ed93d4412f3cbf0d" providerId="LiveId" clId="{E3ABD15E-2577-455F-9350-28B5AF93A894}" dt="2024-03-15T13:01:37.826" v="295" actId="478"/>
          <ac:spMkLst>
            <pc:docMk/>
            <pc:sldMk cId="2559236406" sldId="376"/>
            <ac:spMk id="8" creationId="{D1DB5A43-8E1B-F428-D5A8-3E012309CA5A}"/>
          </ac:spMkLst>
        </pc:spChg>
        <pc:spChg chg="add del mod">
          <ac:chgData name="Mathieu Eyraud" userId="ed93d4412f3cbf0d" providerId="LiveId" clId="{E3ABD15E-2577-455F-9350-28B5AF93A894}" dt="2024-03-15T13:04:23.018" v="360" actId="3680"/>
          <ac:spMkLst>
            <pc:docMk/>
            <pc:sldMk cId="2559236406" sldId="376"/>
            <ac:spMk id="11" creationId="{1F124AE2-F95B-B720-DF6A-7B158AD30B2D}"/>
          </ac:spMkLst>
        </pc:spChg>
        <pc:graphicFrameChg chg="add del mod ord modGraphic">
          <ac:chgData name="Mathieu Eyraud" userId="ed93d4412f3cbf0d" providerId="LiveId" clId="{E3ABD15E-2577-455F-9350-28B5AF93A894}" dt="2024-03-15T13:04:06.798" v="359" actId="478"/>
          <ac:graphicFrameMkLst>
            <pc:docMk/>
            <pc:sldMk cId="2559236406" sldId="376"/>
            <ac:graphicFrameMk id="4" creationId="{337EC066-C9F5-46D3-AC45-4D088D9C10C5}"/>
          </ac:graphicFrameMkLst>
        </pc:graphicFrameChg>
        <pc:graphicFrameChg chg="add del mod modGraphic">
          <ac:chgData name="Mathieu Eyraud" userId="ed93d4412f3cbf0d" providerId="LiveId" clId="{E3ABD15E-2577-455F-9350-28B5AF93A894}" dt="2024-03-15T13:03:44.164" v="353" actId="478"/>
          <ac:graphicFrameMkLst>
            <pc:docMk/>
            <pc:sldMk cId="2559236406" sldId="376"/>
            <ac:graphicFrameMk id="9" creationId="{FC02D52A-0934-3168-8AD7-6E948CEA7B70}"/>
          </ac:graphicFrameMkLst>
        </pc:graphicFrameChg>
        <pc:graphicFrameChg chg="add mod ord modGraphic">
          <ac:chgData name="Mathieu Eyraud" userId="ed93d4412f3cbf0d" providerId="LiveId" clId="{E3ABD15E-2577-455F-9350-28B5AF93A894}" dt="2024-03-16T09:38:46.844" v="1256" actId="1076"/>
          <ac:graphicFrameMkLst>
            <pc:docMk/>
            <pc:sldMk cId="2559236406" sldId="376"/>
            <ac:graphicFrameMk id="12" creationId="{EAC22668-A476-C2A9-616E-1F30B76A974F}"/>
          </ac:graphicFrameMkLst>
        </pc:graphicFrameChg>
        <pc:picChg chg="add del mod">
          <ac:chgData name="Mathieu Eyraud" userId="ed93d4412f3cbf0d" providerId="LiveId" clId="{E3ABD15E-2577-455F-9350-28B5AF93A894}" dt="2024-03-15T13:07:44.078" v="445" actId="478"/>
          <ac:picMkLst>
            <pc:docMk/>
            <pc:sldMk cId="2559236406" sldId="376"/>
            <ac:picMk id="2050" creationId="{44FC5802-44DF-5385-EC59-5A56C9D7BAF3}"/>
          </ac:picMkLst>
        </pc:picChg>
      </pc:sldChg>
      <pc:sldChg chg="addSp modSp mod">
        <pc:chgData name="Mathieu Eyraud" userId="ed93d4412f3cbf0d" providerId="LiveId" clId="{E3ABD15E-2577-455F-9350-28B5AF93A894}" dt="2024-03-16T10:13:57.464" v="1504" actId="1037"/>
        <pc:sldMkLst>
          <pc:docMk/>
          <pc:sldMk cId="1404607749" sldId="379"/>
        </pc:sldMkLst>
        <pc:spChg chg="mod">
          <ac:chgData name="Mathieu Eyraud" userId="ed93d4412f3cbf0d" providerId="LiveId" clId="{E3ABD15E-2577-455F-9350-28B5AF93A894}" dt="2024-03-16T10:04:02.516" v="1408" actId="14100"/>
          <ac:spMkLst>
            <pc:docMk/>
            <pc:sldMk cId="1404607749" sldId="379"/>
            <ac:spMk id="2" creationId="{A603E42F-6DF1-CAC7-46F0-4C18EAC60D1C}"/>
          </ac:spMkLst>
        </pc:spChg>
        <pc:spChg chg="mod">
          <ac:chgData name="Mathieu Eyraud" userId="ed93d4412f3cbf0d" providerId="LiveId" clId="{E3ABD15E-2577-455F-9350-28B5AF93A894}" dt="2024-03-16T10:04:10.828" v="1410" actId="14100"/>
          <ac:spMkLst>
            <pc:docMk/>
            <pc:sldMk cId="1404607749" sldId="379"/>
            <ac:spMk id="3" creationId="{3EF35502-B0EF-CAAE-A0EB-31EE85DDE819}"/>
          </ac:spMkLst>
        </pc:spChg>
        <pc:spChg chg="add mod">
          <ac:chgData name="Mathieu Eyraud" userId="ed93d4412f3cbf0d" providerId="LiveId" clId="{E3ABD15E-2577-455F-9350-28B5AF93A894}" dt="2024-03-16T10:06:32.323" v="1433" actId="14100"/>
          <ac:spMkLst>
            <pc:docMk/>
            <pc:sldMk cId="1404607749" sldId="379"/>
            <ac:spMk id="8" creationId="{76C62D35-6A7A-6DF1-D1EE-84CB10370833}"/>
          </ac:spMkLst>
        </pc:spChg>
        <pc:spChg chg="add mod">
          <ac:chgData name="Mathieu Eyraud" userId="ed93d4412f3cbf0d" providerId="LiveId" clId="{E3ABD15E-2577-455F-9350-28B5AF93A894}" dt="2024-03-16T10:05:31.226" v="1425" actId="14100"/>
          <ac:spMkLst>
            <pc:docMk/>
            <pc:sldMk cId="1404607749" sldId="379"/>
            <ac:spMk id="9" creationId="{7F23794B-26BB-57A6-271E-6580CB19C2CA}"/>
          </ac:spMkLst>
        </pc:spChg>
        <pc:spChg chg="add mod">
          <ac:chgData name="Mathieu Eyraud" userId="ed93d4412f3cbf0d" providerId="LiveId" clId="{E3ABD15E-2577-455F-9350-28B5AF93A894}" dt="2024-03-16T10:13:57.464" v="1504" actId="1037"/>
          <ac:spMkLst>
            <pc:docMk/>
            <pc:sldMk cId="1404607749" sldId="379"/>
            <ac:spMk id="13" creationId="{AA41B447-9E6F-6741-901E-8C544341968B}"/>
          </ac:spMkLst>
        </pc:spChg>
        <pc:picChg chg="add mod">
          <ac:chgData name="Mathieu Eyraud" userId="ed93d4412f3cbf0d" providerId="LiveId" clId="{E3ABD15E-2577-455F-9350-28B5AF93A894}" dt="2024-03-16T09:33:35.875" v="1219" actId="1038"/>
          <ac:picMkLst>
            <pc:docMk/>
            <pc:sldMk cId="1404607749" sldId="379"/>
            <ac:picMk id="5" creationId="{13B283AF-5005-FD9D-BCCF-EF24F359C240}"/>
          </ac:picMkLst>
        </pc:picChg>
        <pc:picChg chg="add mod">
          <ac:chgData name="Mathieu Eyraud" userId="ed93d4412f3cbf0d" providerId="LiveId" clId="{E3ABD15E-2577-455F-9350-28B5AF93A894}" dt="2024-03-16T10:07:15.375" v="1434" actId="1582"/>
          <ac:picMkLst>
            <pc:docMk/>
            <pc:sldMk cId="1404607749" sldId="379"/>
            <ac:picMk id="7" creationId="{837DF8E5-A31D-230B-03E0-EB759B2A04B4}"/>
          </ac:picMkLst>
        </pc:picChg>
        <pc:cxnChg chg="add mod">
          <ac:chgData name="Mathieu Eyraud" userId="ed93d4412f3cbf0d" providerId="LiveId" clId="{E3ABD15E-2577-455F-9350-28B5AF93A894}" dt="2024-03-16T10:06:16.298" v="1431" actId="1076"/>
          <ac:cxnSpMkLst>
            <pc:docMk/>
            <pc:sldMk cId="1404607749" sldId="379"/>
            <ac:cxnSpMk id="11" creationId="{D5800D2B-32AB-042B-CFD5-ED2870C712D9}"/>
          </ac:cxnSpMkLst>
        </pc:cxnChg>
      </pc:sldChg>
      <pc:sldChg chg="del">
        <pc:chgData name="Mathieu Eyraud" userId="ed93d4412f3cbf0d" providerId="LiveId" clId="{E3ABD15E-2577-455F-9350-28B5AF93A894}" dt="2024-03-15T16:08:49.635" v="824" actId="47"/>
        <pc:sldMkLst>
          <pc:docMk/>
          <pc:sldMk cId="3203079332" sldId="380"/>
        </pc:sldMkLst>
      </pc:sldChg>
      <pc:sldChg chg="del">
        <pc:chgData name="Mathieu Eyraud" userId="ed93d4412f3cbf0d" providerId="LiveId" clId="{E3ABD15E-2577-455F-9350-28B5AF93A894}" dt="2024-03-15T16:08:20.876" v="823" actId="47"/>
        <pc:sldMkLst>
          <pc:docMk/>
          <pc:sldMk cId="3189371438" sldId="381"/>
        </pc:sldMkLst>
      </pc:sldChg>
      <pc:sldChg chg="addSp delSp modSp mod modNotesTx">
        <pc:chgData name="Mathieu Eyraud" userId="ed93d4412f3cbf0d" providerId="LiveId" clId="{E3ABD15E-2577-455F-9350-28B5AF93A894}" dt="2024-03-16T09:25:31.198" v="1199" actId="1076"/>
        <pc:sldMkLst>
          <pc:docMk/>
          <pc:sldMk cId="4123209935" sldId="384"/>
        </pc:sldMkLst>
        <pc:spChg chg="mod">
          <ac:chgData name="Mathieu Eyraud" userId="ed93d4412f3cbf0d" providerId="LiveId" clId="{E3ABD15E-2577-455F-9350-28B5AF93A894}" dt="2024-03-16T09:21:40.415" v="1165" actId="14100"/>
          <ac:spMkLst>
            <pc:docMk/>
            <pc:sldMk cId="4123209935" sldId="384"/>
            <ac:spMk id="2" creationId="{B9E8DCE7-0842-E4E6-5F14-387F803F068D}"/>
          </ac:spMkLst>
        </pc:spChg>
        <pc:spChg chg="del">
          <ac:chgData name="Mathieu Eyraud" userId="ed93d4412f3cbf0d" providerId="LiveId" clId="{E3ABD15E-2577-455F-9350-28B5AF93A894}" dt="2024-03-16T09:16:38.027" v="1130" actId="478"/>
          <ac:spMkLst>
            <pc:docMk/>
            <pc:sldMk cId="4123209935" sldId="384"/>
            <ac:spMk id="3" creationId="{89A87296-2ADF-FEC1-05B8-C99DA48496A5}"/>
          </ac:spMkLst>
        </pc:spChg>
        <pc:spChg chg="add mod">
          <ac:chgData name="Mathieu Eyraud" userId="ed93d4412f3cbf0d" providerId="LiveId" clId="{E3ABD15E-2577-455F-9350-28B5AF93A894}" dt="2024-03-16T09:25:31.198" v="1199" actId="1076"/>
          <ac:spMkLst>
            <pc:docMk/>
            <pc:sldMk cId="4123209935" sldId="384"/>
            <ac:spMk id="20" creationId="{22C4E119-779C-C438-1FE7-63712B1F783A}"/>
          </ac:spMkLst>
        </pc:spChg>
        <pc:picChg chg="add mod">
          <ac:chgData name="Mathieu Eyraud" userId="ed93d4412f3cbf0d" providerId="LiveId" clId="{E3ABD15E-2577-455F-9350-28B5AF93A894}" dt="2024-03-16T09:21:24.293" v="1156" actId="1076"/>
          <ac:picMkLst>
            <pc:docMk/>
            <pc:sldMk cId="4123209935" sldId="384"/>
            <ac:picMk id="4" creationId="{0CB4F59D-DC60-6D7D-A882-411B97742874}"/>
          </ac:picMkLst>
        </pc:picChg>
        <pc:picChg chg="del mod">
          <ac:chgData name="Mathieu Eyraud" userId="ed93d4412f3cbf0d" providerId="LiveId" clId="{E3ABD15E-2577-455F-9350-28B5AF93A894}" dt="2024-03-16T09:23:33.512" v="1178" actId="478"/>
          <ac:picMkLst>
            <pc:docMk/>
            <pc:sldMk cId="4123209935" sldId="384"/>
            <ac:picMk id="5" creationId="{3EA9CE28-8540-C9A9-575A-CA24AF6CB046}"/>
          </ac:picMkLst>
        </pc:picChg>
        <pc:picChg chg="add del mod">
          <ac:chgData name="Mathieu Eyraud" userId="ed93d4412f3cbf0d" providerId="LiveId" clId="{E3ABD15E-2577-455F-9350-28B5AF93A894}" dt="2024-03-16T09:23:34.550" v="1180" actId="478"/>
          <ac:picMkLst>
            <pc:docMk/>
            <pc:sldMk cId="4123209935" sldId="384"/>
            <ac:picMk id="6" creationId="{645E88B4-F4E5-5D42-7EAA-78E906D5658F}"/>
          </ac:picMkLst>
        </pc:picChg>
        <pc:picChg chg="add del mod">
          <ac:chgData name="Mathieu Eyraud" userId="ed93d4412f3cbf0d" providerId="LiveId" clId="{E3ABD15E-2577-455F-9350-28B5AF93A894}" dt="2024-03-16T09:23:34.118" v="1179" actId="478"/>
          <ac:picMkLst>
            <pc:docMk/>
            <pc:sldMk cId="4123209935" sldId="384"/>
            <ac:picMk id="8" creationId="{CB5566CC-6752-34C0-F553-439E8556CB29}"/>
          </ac:picMkLst>
        </pc:picChg>
        <pc:picChg chg="add mod">
          <ac:chgData name="Mathieu Eyraud" userId="ed93d4412f3cbf0d" providerId="LiveId" clId="{E3ABD15E-2577-455F-9350-28B5AF93A894}" dt="2024-03-16T09:22:37.341" v="1176" actId="1440"/>
          <ac:picMkLst>
            <pc:docMk/>
            <pc:sldMk cId="4123209935" sldId="384"/>
            <ac:picMk id="9" creationId="{29A2504D-58D5-4BB6-0A71-8E1212A5EC6B}"/>
          </ac:picMkLst>
        </pc:picChg>
        <pc:picChg chg="add del mod">
          <ac:chgData name="Mathieu Eyraud" userId="ed93d4412f3cbf0d" providerId="LiveId" clId="{E3ABD15E-2577-455F-9350-28B5AF93A894}" dt="2024-03-16T09:21:16.043" v="1152" actId="478"/>
          <ac:picMkLst>
            <pc:docMk/>
            <pc:sldMk cId="4123209935" sldId="384"/>
            <ac:picMk id="11" creationId="{AB14E86F-6660-05C6-028F-A9987F7C8A16}"/>
          </ac:picMkLst>
        </pc:picChg>
        <pc:picChg chg="add mod">
          <ac:chgData name="Mathieu Eyraud" userId="ed93d4412f3cbf0d" providerId="LiveId" clId="{E3ABD15E-2577-455F-9350-28B5AF93A894}" dt="2024-03-16T09:22:41.293" v="1177" actId="1440"/>
          <ac:picMkLst>
            <pc:docMk/>
            <pc:sldMk cId="4123209935" sldId="384"/>
            <ac:picMk id="13" creationId="{159C6F0B-10DC-C514-A10F-05BE0E11786F}"/>
          </ac:picMkLst>
        </pc:picChg>
        <pc:cxnChg chg="add mod">
          <ac:chgData name="Mathieu Eyraud" userId="ed93d4412f3cbf0d" providerId="LiveId" clId="{E3ABD15E-2577-455F-9350-28B5AF93A894}" dt="2024-03-16T09:22:17.838" v="1171" actId="1076"/>
          <ac:cxnSpMkLst>
            <pc:docMk/>
            <pc:sldMk cId="4123209935" sldId="384"/>
            <ac:cxnSpMk id="15" creationId="{FC02D8C6-8AED-7663-766A-3892E0B7170B}"/>
          </ac:cxnSpMkLst>
        </pc:cxnChg>
        <pc:cxnChg chg="add mod">
          <ac:chgData name="Mathieu Eyraud" userId="ed93d4412f3cbf0d" providerId="LiveId" clId="{E3ABD15E-2577-455F-9350-28B5AF93A894}" dt="2024-03-16T09:22:27.460" v="1174" actId="14100"/>
          <ac:cxnSpMkLst>
            <pc:docMk/>
            <pc:sldMk cId="4123209935" sldId="384"/>
            <ac:cxnSpMk id="17" creationId="{F008B075-3136-CBB7-81CF-ACD73086F90F}"/>
          </ac:cxnSpMkLst>
        </pc:cxnChg>
      </pc:sldChg>
      <pc:sldChg chg="del ord">
        <pc:chgData name="Mathieu Eyraud" userId="ed93d4412f3cbf0d" providerId="LiveId" clId="{E3ABD15E-2577-455F-9350-28B5AF93A894}" dt="2024-03-15T16:08:09.982" v="822" actId="47"/>
        <pc:sldMkLst>
          <pc:docMk/>
          <pc:sldMk cId="1421793479" sldId="385"/>
        </pc:sldMkLst>
      </pc:sldChg>
      <pc:sldChg chg="modNotesTx">
        <pc:chgData name="Mathieu Eyraud" userId="ed93d4412f3cbf0d" providerId="LiveId" clId="{E3ABD15E-2577-455F-9350-28B5AF93A894}" dt="2024-03-15T17:00:01.560" v="1029" actId="20577"/>
        <pc:sldMkLst>
          <pc:docMk/>
          <pc:sldMk cId="4278018609" sldId="386"/>
        </pc:sldMkLst>
      </pc:sldChg>
      <pc:sldChg chg="addSp modSp mod">
        <pc:chgData name="Mathieu Eyraud" userId="ed93d4412f3cbf0d" providerId="LiveId" clId="{E3ABD15E-2577-455F-9350-28B5AF93A894}" dt="2024-03-16T10:10:51.423" v="1447" actId="1076"/>
        <pc:sldMkLst>
          <pc:docMk/>
          <pc:sldMk cId="426374017" sldId="387"/>
        </pc:sldMkLst>
        <pc:spChg chg="add mod">
          <ac:chgData name="Mathieu Eyraud" userId="ed93d4412f3cbf0d" providerId="LiveId" clId="{E3ABD15E-2577-455F-9350-28B5AF93A894}" dt="2024-03-16T10:10:51.423" v="1447" actId="1076"/>
          <ac:spMkLst>
            <pc:docMk/>
            <pc:sldMk cId="426374017" sldId="387"/>
            <ac:spMk id="4" creationId="{7DCA1BDD-202E-ECBC-8C0C-6DF5708ECC94}"/>
          </ac:spMkLst>
        </pc:spChg>
      </pc:sldChg>
      <pc:sldChg chg="addSp modSp mod">
        <pc:chgData name="Mathieu Eyraud" userId="ed93d4412f3cbf0d" providerId="LiveId" clId="{E3ABD15E-2577-455F-9350-28B5AF93A894}" dt="2024-03-16T11:00:05.417" v="1993" actId="1036"/>
        <pc:sldMkLst>
          <pc:docMk/>
          <pc:sldMk cId="3083882868" sldId="388"/>
        </pc:sldMkLst>
        <pc:spChg chg="add mod">
          <ac:chgData name="Mathieu Eyraud" userId="ed93d4412f3cbf0d" providerId="LiveId" clId="{E3ABD15E-2577-455F-9350-28B5AF93A894}" dt="2024-03-16T11:00:05.417" v="1993" actId="1036"/>
          <ac:spMkLst>
            <pc:docMk/>
            <pc:sldMk cId="3083882868" sldId="388"/>
            <ac:spMk id="3" creationId="{9A2D4576-F783-3901-9225-91E329B19CD6}"/>
          </ac:spMkLst>
        </pc:spChg>
        <pc:spChg chg="mod">
          <ac:chgData name="Mathieu Eyraud" userId="ed93d4412f3cbf0d" providerId="LiveId" clId="{E3ABD15E-2577-455F-9350-28B5AF93A894}" dt="2024-03-16T10:14:10.868" v="1508" actId="1076"/>
          <ac:spMkLst>
            <pc:docMk/>
            <pc:sldMk cId="3083882868" sldId="388"/>
            <ac:spMk id="11" creationId="{8E3E18B7-EB0B-4E4B-5B0C-02521D4E8471}"/>
          </ac:spMkLst>
        </pc:spChg>
      </pc:sldChg>
      <pc:sldChg chg="addSp delSp modSp mod modAnim">
        <pc:chgData name="Mathieu Eyraud" userId="ed93d4412f3cbf0d" providerId="LiveId" clId="{E3ABD15E-2577-455F-9350-28B5AF93A894}" dt="2024-03-17T17:50:17.735" v="2379"/>
        <pc:sldMkLst>
          <pc:docMk/>
          <pc:sldMk cId="1727493217" sldId="389"/>
        </pc:sldMkLst>
        <pc:spChg chg="mod">
          <ac:chgData name="Mathieu Eyraud" userId="ed93d4412f3cbf0d" providerId="LiveId" clId="{E3ABD15E-2577-455F-9350-28B5AF93A894}" dt="2024-03-17T17:43:40.317" v="2335" actId="20577"/>
          <ac:spMkLst>
            <pc:docMk/>
            <pc:sldMk cId="1727493217" sldId="389"/>
            <ac:spMk id="3" creationId="{3EF35502-B0EF-CAAE-A0EB-31EE85DDE819}"/>
          </ac:spMkLst>
        </pc:spChg>
        <pc:spChg chg="del">
          <ac:chgData name="Mathieu Eyraud" userId="ed93d4412f3cbf0d" providerId="LiveId" clId="{E3ABD15E-2577-455F-9350-28B5AF93A894}" dt="2024-03-15T15:52:29.028" v="700" actId="478"/>
          <ac:spMkLst>
            <pc:docMk/>
            <pc:sldMk cId="1727493217" sldId="389"/>
            <ac:spMk id="5" creationId="{EBBC2DB7-D6D5-5BE8-9219-E5118BE75445}"/>
          </ac:spMkLst>
        </pc:spChg>
        <pc:picChg chg="add mod">
          <ac:chgData name="Mathieu Eyraud" userId="ed93d4412f3cbf0d" providerId="LiveId" clId="{E3ABD15E-2577-455F-9350-28B5AF93A894}" dt="2024-03-17T17:45:09.252" v="2353" actId="1076"/>
          <ac:picMkLst>
            <pc:docMk/>
            <pc:sldMk cId="1727493217" sldId="389"/>
            <ac:picMk id="5" creationId="{1B7BC5CC-DE7C-B5ED-93BA-19F2F8312567}"/>
          </ac:picMkLst>
        </pc:picChg>
        <pc:picChg chg="add mod">
          <ac:chgData name="Mathieu Eyraud" userId="ed93d4412f3cbf0d" providerId="LiveId" clId="{E3ABD15E-2577-455F-9350-28B5AF93A894}" dt="2024-03-17T17:44:17.246" v="2343" actId="1076"/>
          <ac:picMkLst>
            <pc:docMk/>
            <pc:sldMk cId="1727493217" sldId="389"/>
            <ac:picMk id="8" creationId="{71834389-2C87-579D-5C07-D48522ACE5C0}"/>
          </ac:picMkLst>
        </pc:picChg>
        <pc:picChg chg="add mod">
          <ac:chgData name="Mathieu Eyraud" userId="ed93d4412f3cbf0d" providerId="LiveId" clId="{E3ABD15E-2577-455F-9350-28B5AF93A894}" dt="2024-03-17T17:47:16.380" v="2374" actId="1076"/>
          <ac:picMkLst>
            <pc:docMk/>
            <pc:sldMk cId="1727493217" sldId="389"/>
            <ac:picMk id="9" creationId="{6FCEE59C-C05C-5520-186F-93583BAD1483}"/>
          </ac:picMkLst>
        </pc:picChg>
        <pc:picChg chg="add mod">
          <ac:chgData name="Mathieu Eyraud" userId="ed93d4412f3cbf0d" providerId="LiveId" clId="{E3ABD15E-2577-455F-9350-28B5AF93A894}" dt="2024-03-17T17:44:52.421" v="2349" actId="1076"/>
          <ac:picMkLst>
            <pc:docMk/>
            <pc:sldMk cId="1727493217" sldId="389"/>
            <ac:picMk id="10" creationId="{39F2BA9A-EA6C-FBE6-3252-1CBCED6282FE}"/>
          </ac:picMkLst>
        </pc:picChg>
        <pc:picChg chg="add mod ord">
          <ac:chgData name="Mathieu Eyraud" userId="ed93d4412f3cbf0d" providerId="LiveId" clId="{E3ABD15E-2577-455F-9350-28B5AF93A894}" dt="2024-03-17T17:45:30.285" v="2360" actId="1076"/>
          <ac:picMkLst>
            <pc:docMk/>
            <pc:sldMk cId="1727493217" sldId="389"/>
            <ac:picMk id="12" creationId="{132B3381-57D2-5B14-6659-961B9E1BB718}"/>
          </ac:picMkLst>
        </pc:picChg>
      </pc:sldChg>
      <pc:sldChg chg="addSp modSp mod">
        <pc:chgData name="Mathieu Eyraud" userId="ed93d4412f3cbf0d" providerId="LiveId" clId="{E3ABD15E-2577-455F-9350-28B5AF93A894}" dt="2024-03-17T17:34:37.461" v="2308" actId="1076"/>
        <pc:sldMkLst>
          <pc:docMk/>
          <pc:sldMk cId="71735092" sldId="390"/>
        </pc:sldMkLst>
        <pc:spChg chg="add mod">
          <ac:chgData name="Mathieu Eyraud" userId="ed93d4412f3cbf0d" providerId="LiveId" clId="{E3ABD15E-2577-455F-9350-28B5AF93A894}" dt="2024-03-16T10:59:58.123" v="1991" actId="1037"/>
          <ac:spMkLst>
            <pc:docMk/>
            <pc:sldMk cId="71735092" sldId="390"/>
            <ac:spMk id="8" creationId="{1761AF0A-FC1C-42AC-96BD-9817BFB0E0D6}"/>
          </ac:spMkLst>
        </pc:spChg>
        <pc:picChg chg="add mod ord">
          <ac:chgData name="Mathieu Eyraud" userId="ed93d4412f3cbf0d" providerId="LiveId" clId="{E3ABD15E-2577-455F-9350-28B5AF93A894}" dt="2024-03-17T17:34:37.461" v="2308" actId="1076"/>
          <ac:picMkLst>
            <pc:docMk/>
            <pc:sldMk cId="71735092" sldId="390"/>
            <ac:picMk id="5" creationId="{7EBBA287-F9E4-D471-F6CB-F44CE4F8090B}"/>
          </ac:picMkLst>
        </pc:picChg>
        <pc:picChg chg="add mod">
          <ac:chgData name="Mathieu Eyraud" userId="ed93d4412f3cbf0d" providerId="LiveId" clId="{E3ABD15E-2577-455F-9350-28B5AF93A894}" dt="2024-03-16T09:24:32.088" v="1184" actId="14100"/>
          <ac:picMkLst>
            <pc:docMk/>
            <pc:sldMk cId="71735092" sldId="390"/>
            <ac:picMk id="7" creationId="{08306211-157A-15CA-1105-8572D145827E}"/>
          </ac:picMkLst>
        </pc:picChg>
      </pc:sldChg>
      <pc:sldChg chg="addSp delSp modSp mod modClrScheme chgLayout">
        <pc:chgData name="Mathieu Eyraud" userId="ed93d4412f3cbf0d" providerId="LiveId" clId="{E3ABD15E-2577-455F-9350-28B5AF93A894}" dt="2024-03-16T10:13:41.790" v="1486" actId="1036"/>
        <pc:sldMkLst>
          <pc:docMk/>
          <pc:sldMk cId="1917753306" sldId="391"/>
        </pc:sldMkLst>
        <pc:spChg chg="mod">
          <ac:chgData name="Mathieu Eyraud" userId="ed93d4412f3cbf0d" providerId="LiveId" clId="{E3ABD15E-2577-455F-9350-28B5AF93A894}" dt="2024-03-15T17:00:31.655" v="1031" actId="26606"/>
          <ac:spMkLst>
            <pc:docMk/>
            <pc:sldMk cId="1917753306" sldId="391"/>
            <ac:spMk id="2" creationId="{B9E8DCE7-0842-E4E6-5F14-387F803F068D}"/>
          </ac:spMkLst>
        </pc:spChg>
        <pc:spChg chg="add del mod">
          <ac:chgData name="Mathieu Eyraud" userId="ed93d4412f3cbf0d" providerId="LiveId" clId="{E3ABD15E-2577-455F-9350-28B5AF93A894}" dt="2024-03-15T17:01:00.507" v="1038" actId="478"/>
          <ac:spMkLst>
            <pc:docMk/>
            <pc:sldMk cId="1917753306" sldId="391"/>
            <ac:spMk id="3" creationId="{89A87296-2ADF-FEC1-05B8-C99DA48496A5}"/>
          </ac:spMkLst>
        </pc:spChg>
        <pc:spChg chg="add mod">
          <ac:chgData name="Mathieu Eyraud" userId="ed93d4412f3cbf0d" providerId="LiveId" clId="{E3ABD15E-2577-455F-9350-28B5AF93A894}" dt="2024-03-16T10:13:41.790" v="1486" actId="1036"/>
          <ac:spMkLst>
            <pc:docMk/>
            <pc:sldMk cId="1917753306" sldId="391"/>
            <ac:spMk id="10" creationId="{955421C6-FEE1-FA90-2865-983CE9D3C4A8}"/>
          </ac:spMkLst>
        </pc:spChg>
        <pc:spChg chg="add del mod">
          <ac:chgData name="Mathieu Eyraud" userId="ed93d4412f3cbf0d" providerId="LiveId" clId="{E3ABD15E-2577-455F-9350-28B5AF93A894}" dt="2024-03-15T17:01:00.507" v="1038" actId="478"/>
          <ac:spMkLst>
            <pc:docMk/>
            <pc:sldMk cId="1917753306" sldId="391"/>
            <ac:spMk id="11" creationId="{088C19AE-2E49-C6DB-B401-28744E6A0459}"/>
          </ac:spMkLst>
        </pc:spChg>
        <pc:spChg chg="add del mod">
          <ac:chgData name="Mathieu Eyraud" userId="ed93d4412f3cbf0d" providerId="LiveId" clId="{E3ABD15E-2577-455F-9350-28B5AF93A894}" dt="2024-03-15T17:00:31.655" v="1031" actId="26606"/>
          <ac:spMkLst>
            <pc:docMk/>
            <pc:sldMk cId="1917753306" sldId="391"/>
            <ac:spMk id="14" creationId="{DCF703AA-8F66-4048-91DC-9E326D4A2A82}"/>
          </ac:spMkLst>
        </pc:spChg>
        <pc:picChg chg="add mod">
          <ac:chgData name="Mathieu Eyraud" userId="ed93d4412f3cbf0d" providerId="LiveId" clId="{E3ABD15E-2577-455F-9350-28B5AF93A894}" dt="2024-03-16T08:55:13.116" v="1080" actId="1076"/>
          <ac:picMkLst>
            <pc:docMk/>
            <pc:sldMk cId="1917753306" sldId="391"/>
            <ac:picMk id="5" creationId="{0FE50E3F-802B-EA92-6D82-AF36A9D381AD}"/>
          </ac:picMkLst>
        </pc:picChg>
        <pc:picChg chg="add mod">
          <ac:chgData name="Mathieu Eyraud" userId="ed93d4412f3cbf0d" providerId="LiveId" clId="{E3ABD15E-2577-455F-9350-28B5AF93A894}" dt="2024-03-16T08:55:09.971" v="1078" actId="1076"/>
          <ac:picMkLst>
            <pc:docMk/>
            <pc:sldMk cId="1917753306" sldId="391"/>
            <ac:picMk id="7" creationId="{91B73D12-0B4C-D091-C613-BBDDE11272A9}"/>
          </ac:picMkLst>
        </pc:picChg>
        <pc:picChg chg="del mod">
          <ac:chgData name="Mathieu Eyraud" userId="ed93d4412f3cbf0d" providerId="LiveId" clId="{E3ABD15E-2577-455F-9350-28B5AF93A894}" dt="2024-03-16T08:54:30.614" v="1070" actId="478"/>
          <ac:picMkLst>
            <pc:docMk/>
            <pc:sldMk cId="1917753306" sldId="391"/>
            <ac:picMk id="8" creationId="{25990C2F-393E-E859-D853-05F513B7D558}"/>
          </ac:picMkLst>
        </pc:picChg>
        <pc:picChg chg="del mod ord">
          <ac:chgData name="Mathieu Eyraud" userId="ed93d4412f3cbf0d" providerId="LiveId" clId="{E3ABD15E-2577-455F-9350-28B5AF93A894}" dt="2024-03-16T08:53:28.402" v="1065" actId="478"/>
          <ac:picMkLst>
            <pc:docMk/>
            <pc:sldMk cId="1917753306" sldId="391"/>
            <ac:picMk id="9" creationId="{BC3DF3EE-D48D-9076-DD00-5C9C4416FF4D}"/>
          </ac:picMkLst>
        </pc:picChg>
      </pc:sldChg>
      <pc:sldChg chg="del ord">
        <pc:chgData name="Mathieu Eyraud" userId="ed93d4412f3cbf0d" providerId="LiveId" clId="{E3ABD15E-2577-455F-9350-28B5AF93A894}" dt="2024-03-15T15:13:41.426" v="692" actId="47"/>
        <pc:sldMkLst>
          <pc:docMk/>
          <pc:sldMk cId="3237659089" sldId="392"/>
        </pc:sldMkLst>
      </pc:sldChg>
      <pc:sldChg chg="addSp delSp modSp mod modAnim modNotesTx">
        <pc:chgData name="Mathieu Eyraud" userId="ed93d4412f3cbf0d" providerId="LiveId" clId="{E3ABD15E-2577-455F-9350-28B5AF93A894}" dt="2024-03-18T07:41:18.301" v="2820" actId="20577"/>
        <pc:sldMkLst>
          <pc:docMk/>
          <pc:sldMk cId="1507780361" sldId="393"/>
        </pc:sldMkLst>
        <pc:spChg chg="mod">
          <ac:chgData name="Mathieu Eyraud" userId="ed93d4412f3cbf0d" providerId="LiveId" clId="{E3ABD15E-2577-455F-9350-28B5AF93A894}" dt="2024-03-16T12:28:22.927" v="2022" actId="404"/>
          <ac:spMkLst>
            <pc:docMk/>
            <pc:sldMk cId="1507780361" sldId="393"/>
            <ac:spMk id="2" creationId="{47B58A09-DE2A-FC05-3AEA-54F91D84E74C}"/>
          </ac:spMkLst>
        </pc:spChg>
        <pc:spChg chg="add del mod">
          <ac:chgData name="Mathieu Eyraud" userId="ed93d4412f3cbf0d" providerId="LiveId" clId="{E3ABD15E-2577-455F-9350-28B5AF93A894}" dt="2024-03-15T15:14:22.117" v="698" actId="478"/>
          <ac:spMkLst>
            <pc:docMk/>
            <pc:sldMk cId="1507780361" sldId="393"/>
            <ac:spMk id="6" creationId="{2004A956-C6F7-AB30-A9C2-13B2D70429CF}"/>
          </ac:spMkLst>
        </pc:spChg>
        <pc:spChg chg="del">
          <ac:chgData name="Mathieu Eyraud" userId="ed93d4412f3cbf0d" providerId="LiveId" clId="{E3ABD15E-2577-455F-9350-28B5AF93A894}" dt="2024-03-15T15:14:20.385" v="697" actId="478"/>
          <ac:spMkLst>
            <pc:docMk/>
            <pc:sldMk cId="1507780361" sldId="393"/>
            <ac:spMk id="9" creationId="{7D3B1AD4-6394-DE1F-B0A6-9CF0039A0C68}"/>
          </ac:spMkLst>
        </pc:spChg>
        <pc:spChg chg="mod">
          <ac:chgData name="Mathieu Eyraud" userId="ed93d4412f3cbf0d" providerId="LiveId" clId="{E3ABD15E-2577-455F-9350-28B5AF93A894}" dt="2024-03-18T07:41:18.301" v="2820" actId="20577"/>
          <ac:spMkLst>
            <pc:docMk/>
            <pc:sldMk cId="1507780361" sldId="393"/>
            <ac:spMk id="14" creationId="{9F0C5059-1CC6-E7BD-0731-B4245737B349}"/>
          </ac:spMkLst>
        </pc:spChg>
        <pc:spChg chg="del">
          <ac:chgData name="Mathieu Eyraud" userId="ed93d4412f3cbf0d" providerId="LiveId" clId="{E3ABD15E-2577-455F-9350-28B5AF93A894}" dt="2024-03-15T15:14:18.694" v="696" actId="478"/>
          <ac:spMkLst>
            <pc:docMk/>
            <pc:sldMk cId="1507780361" sldId="393"/>
            <ac:spMk id="16" creationId="{6E60B08B-6659-E84A-4962-4A9967EC8042}"/>
          </ac:spMkLst>
        </pc:spChg>
      </pc:sldChg>
      <pc:sldChg chg="addSp modSp add mod ord">
        <pc:chgData name="Mathieu Eyraud" userId="ed93d4412f3cbf0d" providerId="LiveId" clId="{E3ABD15E-2577-455F-9350-28B5AF93A894}" dt="2024-03-16T10:14:29.808" v="1527" actId="1035"/>
        <pc:sldMkLst>
          <pc:docMk/>
          <pc:sldMk cId="1492985491" sldId="394"/>
        </pc:sldMkLst>
        <pc:spChg chg="mod">
          <ac:chgData name="Mathieu Eyraud" userId="ed93d4412f3cbf0d" providerId="LiveId" clId="{E3ABD15E-2577-455F-9350-28B5AF93A894}" dt="2024-03-15T11:25:50.241" v="27" actId="20577"/>
          <ac:spMkLst>
            <pc:docMk/>
            <pc:sldMk cId="1492985491" sldId="394"/>
            <ac:spMk id="2" creationId="{3B72EA7F-6EAF-E79F-3131-3A19E47D84BA}"/>
          </ac:spMkLst>
        </pc:spChg>
        <pc:spChg chg="add mod">
          <ac:chgData name="Mathieu Eyraud" userId="ed93d4412f3cbf0d" providerId="LiveId" clId="{E3ABD15E-2577-455F-9350-28B5AF93A894}" dt="2024-03-16T10:14:29.808" v="1527" actId="1035"/>
          <ac:spMkLst>
            <pc:docMk/>
            <pc:sldMk cId="1492985491" sldId="394"/>
            <ac:spMk id="3" creationId="{66F29326-7FB1-B71F-0466-985D2F5FD4FA}"/>
          </ac:spMkLst>
        </pc:spChg>
        <pc:spChg chg="mod">
          <ac:chgData name="Mathieu Eyraud" userId="ed93d4412f3cbf0d" providerId="LiveId" clId="{E3ABD15E-2577-455F-9350-28B5AF93A894}" dt="2024-03-16T10:14:24.828" v="1516" actId="1076"/>
          <ac:spMkLst>
            <pc:docMk/>
            <pc:sldMk cId="1492985491" sldId="394"/>
            <ac:spMk id="11" creationId="{8E3E18B7-EB0B-4E4B-5B0C-02521D4E8471}"/>
          </ac:spMkLst>
        </pc:spChg>
      </pc:sldChg>
      <pc:sldChg chg="addSp delSp modSp add mod modAnim">
        <pc:chgData name="Mathieu Eyraud" userId="ed93d4412f3cbf0d" providerId="LiveId" clId="{E3ABD15E-2577-455F-9350-28B5AF93A894}" dt="2024-03-17T17:54:55.590" v="2392" actId="20577"/>
        <pc:sldMkLst>
          <pc:docMk/>
          <pc:sldMk cId="2992608841" sldId="395"/>
        </pc:sldMkLst>
        <pc:spChg chg="add del mod">
          <ac:chgData name="Mathieu Eyraud" userId="ed93d4412f3cbf0d" providerId="LiveId" clId="{E3ABD15E-2577-455F-9350-28B5AF93A894}" dt="2024-03-15T15:14:14.703" v="694" actId="478"/>
          <ac:spMkLst>
            <pc:docMk/>
            <pc:sldMk cId="2992608841" sldId="395"/>
            <ac:spMk id="6" creationId="{90422581-E1C3-2854-D6F6-BACD7F120A24}"/>
          </ac:spMkLst>
        </pc:spChg>
        <pc:spChg chg="del">
          <ac:chgData name="Mathieu Eyraud" userId="ed93d4412f3cbf0d" providerId="LiveId" clId="{E3ABD15E-2577-455F-9350-28B5AF93A894}" dt="2024-03-15T15:14:13.665" v="693" actId="478"/>
          <ac:spMkLst>
            <pc:docMk/>
            <pc:sldMk cId="2992608841" sldId="395"/>
            <ac:spMk id="9" creationId="{7D3B1AD4-6394-DE1F-B0A6-9CF0039A0C68}"/>
          </ac:spMkLst>
        </pc:spChg>
        <pc:spChg chg="mod">
          <ac:chgData name="Mathieu Eyraud" userId="ed93d4412f3cbf0d" providerId="LiveId" clId="{E3ABD15E-2577-455F-9350-28B5AF93A894}" dt="2024-03-17T17:54:55.590" v="2392" actId="20577"/>
          <ac:spMkLst>
            <pc:docMk/>
            <pc:sldMk cId="2992608841" sldId="395"/>
            <ac:spMk id="14" creationId="{9F0C5059-1CC6-E7BD-0731-B4245737B349}"/>
          </ac:spMkLst>
        </pc:spChg>
        <pc:spChg chg="del">
          <ac:chgData name="Mathieu Eyraud" userId="ed93d4412f3cbf0d" providerId="LiveId" clId="{E3ABD15E-2577-455F-9350-28B5AF93A894}" dt="2024-03-15T15:14:16.285" v="695" actId="478"/>
          <ac:spMkLst>
            <pc:docMk/>
            <pc:sldMk cId="2992608841" sldId="395"/>
            <ac:spMk id="16" creationId="{6E60B08B-6659-E84A-4962-4A9967EC8042}"/>
          </ac:spMkLst>
        </pc:spChg>
      </pc:sldChg>
      <pc:sldChg chg="addSp delSp modSp add mod ord">
        <pc:chgData name="Mathieu Eyraud" userId="ed93d4412f3cbf0d" providerId="LiveId" clId="{E3ABD15E-2577-455F-9350-28B5AF93A894}" dt="2024-03-16T10:36:57.166" v="1974" actId="20577"/>
        <pc:sldMkLst>
          <pc:docMk/>
          <pc:sldMk cId="3223209599" sldId="396"/>
        </pc:sldMkLst>
        <pc:spChg chg="mod">
          <ac:chgData name="Mathieu Eyraud" userId="ed93d4412f3cbf0d" providerId="LiveId" clId="{E3ABD15E-2577-455F-9350-28B5AF93A894}" dt="2024-03-16T10:36:57.166" v="1974" actId="20577"/>
          <ac:spMkLst>
            <pc:docMk/>
            <pc:sldMk cId="3223209599" sldId="396"/>
            <ac:spMk id="2" creationId="{47B58A09-DE2A-FC05-3AEA-54F91D84E74C}"/>
          </ac:spMkLst>
        </pc:spChg>
        <pc:spChg chg="add mod">
          <ac:chgData name="Mathieu Eyraud" userId="ed93d4412f3cbf0d" providerId="LiveId" clId="{E3ABD15E-2577-455F-9350-28B5AF93A894}" dt="2024-03-16T10:36:40.903" v="1972"/>
          <ac:spMkLst>
            <pc:docMk/>
            <pc:sldMk cId="3223209599" sldId="396"/>
            <ac:spMk id="3" creationId="{63F387BC-FD48-9702-36F5-03F9065B88D1}"/>
          </ac:spMkLst>
        </pc:spChg>
        <pc:spChg chg="del">
          <ac:chgData name="Mathieu Eyraud" userId="ed93d4412f3cbf0d" providerId="LiveId" clId="{E3ABD15E-2577-455F-9350-28B5AF93A894}" dt="2024-03-15T11:30:29.405" v="50" actId="478"/>
          <ac:spMkLst>
            <pc:docMk/>
            <pc:sldMk cId="3223209599" sldId="396"/>
            <ac:spMk id="14" creationId="{1A0FA693-E479-8C00-D707-F30C114AF292}"/>
          </ac:spMkLst>
        </pc:spChg>
      </pc:sldChg>
      <pc:sldChg chg="add modNotesTx">
        <pc:chgData name="Mathieu Eyraud" userId="ed93d4412f3cbf0d" providerId="LiveId" clId="{E3ABD15E-2577-455F-9350-28B5AF93A894}" dt="2024-03-17T17:30:32.140" v="2248" actId="313"/>
        <pc:sldMkLst>
          <pc:docMk/>
          <pc:sldMk cId="1144201640" sldId="397"/>
        </pc:sldMkLst>
      </pc:sldChg>
      <pc:sldChg chg="add">
        <pc:chgData name="Mathieu Eyraud" userId="ed93d4412f3cbf0d" providerId="LiveId" clId="{E3ABD15E-2577-455F-9350-28B5AF93A894}" dt="2024-03-15T11:30:22.939" v="49"/>
        <pc:sldMkLst>
          <pc:docMk/>
          <pc:sldMk cId="636268480" sldId="398"/>
        </pc:sldMkLst>
      </pc:sldChg>
      <pc:sldChg chg="add">
        <pc:chgData name="Mathieu Eyraud" userId="ed93d4412f3cbf0d" providerId="LiveId" clId="{E3ABD15E-2577-455F-9350-28B5AF93A894}" dt="2024-03-15T11:30:22.939" v="49"/>
        <pc:sldMkLst>
          <pc:docMk/>
          <pc:sldMk cId="50969797" sldId="399"/>
        </pc:sldMkLst>
      </pc:sldChg>
      <pc:sldChg chg="add">
        <pc:chgData name="Mathieu Eyraud" userId="ed93d4412f3cbf0d" providerId="LiveId" clId="{E3ABD15E-2577-455F-9350-28B5AF93A894}" dt="2024-03-15T11:30:22.939" v="49"/>
        <pc:sldMkLst>
          <pc:docMk/>
          <pc:sldMk cId="4142995850" sldId="400"/>
        </pc:sldMkLst>
      </pc:sldChg>
      <pc:sldChg chg="addSp delSp modSp add mod">
        <pc:chgData name="Mathieu Eyraud" userId="ed93d4412f3cbf0d" providerId="LiveId" clId="{E3ABD15E-2577-455F-9350-28B5AF93A894}" dt="2024-03-16T10:58:44.728" v="1979" actId="1036"/>
        <pc:sldMkLst>
          <pc:docMk/>
          <pc:sldMk cId="766862319" sldId="401"/>
        </pc:sldMkLst>
        <pc:spChg chg="mod">
          <ac:chgData name="Mathieu Eyraud" userId="ed93d4412f3cbf0d" providerId="LiveId" clId="{E3ABD15E-2577-455F-9350-28B5AF93A894}" dt="2024-03-15T11:31:34.538" v="67" actId="20577"/>
          <ac:spMkLst>
            <pc:docMk/>
            <pc:sldMk cId="766862319" sldId="401"/>
            <ac:spMk id="2" creationId="{3B72EA7F-6EAF-E79F-3131-3A19E47D84BA}"/>
          </ac:spMkLst>
        </pc:spChg>
        <pc:spChg chg="add mod">
          <ac:chgData name="Mathieu Eyraud" userId="ed93d4412f3cbf0d" providerId="LiveId" clId="{E3ABD15E-2577-455F-9350-28B5AF93A894}" dt="2024-03-16T10:58:44.728" v="1979" actId="1036"/>
          <ac:spMkLst>
            <pc:docMk/>
            <pc:sldMk cId="766862319" sldId="401"/>
            <ac:spMk id="3" creationId="{EF294AE3-AFE7-1E66-9CBE-A2EBD51BE824}"/>
          </ac:spMkLst>
        </pc:spChg>
        <pc:spChg chg="add mod">
          <ac:chgData name="Mathieu Eyraud" userId="ed93d4412f3cbf0d" providerId="LiveId" clId="{E3ABD15E-2577-455F-9350-28B5AF93A894}" dt="2024-03-16T10:19:33.584" v="1720" actId="20577"/>
          <ac:spMkLst>
            <pc:docMk/>
            <pc:sldMk cId="766862319" sldId="401"/>
            <ac:spMk id="4" creationId="{4FD81632-E133-2F99-788C-6267654FB68D}"/>
          </ac:spMkLst>
        </pc:spChg>
        <pc:spChg chg="del mod">
          <ac:chgData name="Mathieu Eyraud" userId="ed93d4412f3cbf0d" providerId="LiveId" clId="{E3ABD15E-2577-455F-9350-28B5AF93A894}" dt="2024-03-16T10:14:36.381" v="1530" actId="478"/>
          <ac:spMkLst>
            <pc:docMk/>
            <pc:sldMk cId="766862319" sldId="401"/>
            <ac:spMk id="11" creationId="{8E3E18B7-EB0B-4E4B-5B0C-02521D4E8471}"/>
          </ac:spMkLst>
        </pc:spChg>
      </pc:sldChg>
      <pc:sldChg chg="add del">
        <pc:chgData name="Mathieu Eyraud" userId="ed93d4412f3cbf0d" providerId="LiveId" clId="{E3ABD15E-2577-455F-9350-28B5AF93A894}" dt="2024-03-15T11:31:50.370" v="74" actId="47"/>
        <pc:sldMkLst>
          <pc:docMk/>
          <pc:sldMk cId="1499753227" sldId="402"/>
        </pc:sldMkLst>
      </pc:sldChg>
      <pc:sldChg chg="delSp modSp add del mod ord">
        <pc:chgData name="Mathieu Eyraud" userId="ed93d4412f3cbf0d" providerId="LiveId" clId="{E3ABD15E-2577-455F-9350-28B5AF93A894}" dt="2024-03-16T10:19:55.498" v="1721" actId="47"/>
        <pc:sldMkLst>
          <pc:docMk/>
          <pc:sldMk cId="2588338375" sldId="402"/>
        </pc:sldMkLst>
        <pc:spChg chg="mod">
          <ac:chgData name="Mathieu Eyraud" userId="ed93d4412f3cbf0d" providerId="LiveId" clId="{E3ABD15E-2577-455F-9350-28B5AF93A894}" dt="2024-03-15T11:32:34.968" v="103" actId="20577"/>
          <ac:spMkLst>
            <pc:docMk/>
            <pc:sldMk cId="2588338375" sldId="402"/>
            <ac:spMk id="2" creationId="{A603E42F-6DF1-CAC7-46F0-4C18EAC60D1C}"/>
          </ac:spMkLst>
        </pc:spChg>
        <pc:spChg chg="mod">
          <ac:chgData name="Mathieu Eyraud" userId="ed93d4412f3cbf0d" providerId="LiveId" clId="{E3ABD15E-2577-455F-9350-28B5AF93A894}" dt="2024-03-16T10:17:59.190" v="1665" actId="21"/>
          <ac:spMkLst>
            <pc:docMk/>
            <pc:sldMk cId="2588338375" sldId="402"/>
            <ac:spMk id="3" creationId="{3EF35502-B0EF-CAAE-A0EB-31EE85DDE819}"/>
          </ac:spMkLst>
        </pc:spChg>
        <pc:spChg chg="del">
          <ac:chgData name="Mathieu Eyraud" userId="ed93d4412f3cbf0d" providerId="LiveId" clId="{E3ABD15E-2577-455F-9350-28B5AF93A894}" dt="2024-03-16T10:16:46.343" v="1663" actId="478"/>
          <ac:spMkLst>
            <pc:docMk/>
            <pc:sldMk cId="2588338375" sldId="402"/>
            <ac:spMk id="5" creationId="{EBBC2DB7-D6D5-5BE8-9219-E5118BE75445}"/>
          </ac:spMkLst>
        </pc:spChg>
      </pc:sldChg>
      <pc:sldChg chg="addSp delSp modSp add mod ord">
        <pc:chgData name="Mathieu Eyraud" userId="ed93d4412f3cbf0d" providerId="LiveId" clId="{E3ABD15E-2577-455F-9350-28B5AF93A894}" dt="2024-03-15T12:23:14.114" v="178"/>
        <pc:sldMkLst>
          <pc:docMk/>
          <pc:sldMk cId="919601907" sldId="403"/>
        </pc:sldMkLst>
        <pc:picChg chg="add mod">
          <ac:chgData name="Mathieu Eyraud" userId="ed93d4412f3cbf0d" providerId="LiveId" clId="{E3ABD15E-2577-455F-9350-28B5AF93A894}" dt="2024-03-15T12:22:33.904" v="176" actId="1076"/>
          <ac:picMkLst>
            <pc:docMk/>
            <pc:sldMk cId="919601907" sldId="403"/>
            <ac:picMk id="3" creationId="{C33D8104-E023-40D3-BFF3-215DDE899CEC}"/>
          </ac:picMkLst>
        </pc:picChg>
        <pc:picChg chg="del">
          <ac:chgData name="Mathieu Eyraud" userId="ed93d4412f3cbf0d" providerId="LiveId" clId="{E3ABD15E-2577-455F-9350-28B5AF93A894}" dt="2024-03-15T12:21:55.272" v="168" actId="478"/>
          <ac:picMkLst>
            <pc:docMk/>
            <pc:sldMk cId="919601907" sldId="403"/>
            <ac:picMk id="5" creationId="{334F3C41-5C57-3A38-A42F-6C1E2902F7A3}"/>
          </ac:picMkLst>
        </pc:picChg>
      </pc:sldChg>
      <pc:sldChg chg="addSp delSp modSp add mod">
        <pc:chgData name="Mathieu Eyraud" userId="ed93d4412f3cbf0d" providerId="LiveId" clId="{E3ABD15E-2577-455F-9350-28B5AF93A894}" dt="2024-03-16T09:36:40.367" v="1238" actId="1076"/>
        <pc:sldMkLst>
          <pc:docMk/>
          <pc:sldMk cId="3616403484" sldId="404"/>
        </pc:sldMkLst>
        <pc:spChg chg="add del mod">
          <ac:chgData name="Mathieu Eyraud" userId="ed93d4412f3cbf0d" providerId="LiveId" clId="{E3ABD15E-2577-455F-9350-28B5AF93A894}" dt="2024-03-15T13:10:24.787" v="485" actId="478"/>
          <ac:spMkLst>
            <pc:docMk/>
            <pc:sldMk cId="3616403484" sldId="404"/>
            <ac:spMk id="3" creationId="{E972DA10-B967-DF5F-D4C5-989A70F5B353}"/>
          </ac:spMkLst>
        </pc:spChg>
        <pc:spChg chg="mod">
          <ac:chgData name="Mathieu Eyraud" userId="ed93d4412f3cbf0d" providerId="LiveId" clId="{E3ABD15E-2577-455F-9350-28B5AF93A894}" dt="2024-03-15T13:14:08.760" v="553" actId="404"/>
          <ac:spMkLst>
            <pc:docMk/>
            <pc:sldMk cId="3616403484" sldId="404"/>
            <ac:spMk id="5" creationId="{A1D98E94-60D6-58A2-FE11-A337E777B1AC}"/>
          </ac:spMkLst>
        </pc:spChg>
        <pc:graphicFrameChg chg="add del mod modGraphic">
          <ac:chgData name="Mathieu Eyraud" userId="ed93d4412f3cbf0d" providerId="LiveId" clId="{E3ABD15E-2577-455F-9350-28B5AF93A894}" dt="2024-03-16T09:36:40.367" v="1238" actId="1076"/>
          <ac:graphicFrameMkLst>
            <pc:docMk/>
            <pc:sldMk cId="3616403484" sldId="404"/>
            <ac:graphicFrameMk id="12" creationId="{EAC22668-A476-C2A9-616E-1F30B76A974F}"/>
          </ac:graphicFrameMkLst>
        </pc:graphicFrameChg>
      </pc:sldChg>
      <pc:sldChg chg="addSp delSp modSp mod">
        <pc:chgData name="Mathieu Eyraud" userId="ed93d4412f3cbf0d" providerId="LiveId" clId="{E3ABD15E-2577-455F-9350-28B5AF93A894}" dt="2024-03-17T17:57:58.974" v="2406" actId="20577"/>
        <pc:sldMkLst>
          <pc:docMk/>
          <pc:sldMk cId="910736243" sldId="406"/>
        </pc:sldMkLst>
        <pc:spChg chg="mod">
          <ac:chgData name="Mathieu Eyraud" userId="ed93d4412f3cbf0d" providerId="LiveId" clId="{E3ABD15E-2577-455F-9350-28B5AF93A894}" dt="2024-03-16T10:11:13.390" v="1452" actId="1076"/>
          <ac:spMkLst>
            <pc:docMk/>
            <pc:sldMk cId="910736243" sldId="406"/>
            <ac:spMk id="2" creationId="{EE4A06AF-D440-2E01-5403-4CD124C294C6}"/>
          </ac:spMkLst>
        </pc:spChg>
        <pc:spChg chg="add mod">
          <ac:chgData name="Mathieu Eyraud" userId="ed93d4412f3cbf0d" providerId="LiveId" clId="{E3ABD15E-2577-455F-9350-28B5AF93A894}" dt="2024-03-16T10:11:16.095" v="1453" actId="1076"/>
          <ac:spMkLst>
            <pc:docMk/>
            <pc:sldMk cId="910736243" sldId="406"/>
            <ac:spMk id="3" creationId="{BA0D183F-B4DA-80B8-6B19-0266A3EF5ACA}"/>
          </ac:spMkLst>
        </pc:spChg>
        <pc:spChg chg="mod">
          <ac:chgData name="Mathieu Eyraud" userId="ed93d4412f3cbf0d" providerId="LiveId" clId="{E3ABD15E-2577-455F-9350-28B5AF93A894}" dt="2024-03-17T17:57:58.974" v="2406" actId="20577"/>
          <ac:spMkLst>
            <pc:docMk/>
            <pc:sldMk cId="910736243" sldId="406"/>
            <ac:spMk id="5" creationId="{76FA8093-6113-186E-BE71-04DA7161DC47}"/>
          </ac:spMkLst>
        </pc:spChg>
        <pc:spChg chg="add del mod">
          <ac:chgData name="Mathieu Eyraud" userId="ed93d4412f3cbf0d" providerId="LiveId" clId="{E3ABD15E-2577-455F-9350-28B5AF93A894}" dt="2024-03-15T16:45:13.235" v="914" actId="22"/>
          <ac:spMkLst>
            <pc:docMk/>
            <pc:sldMk cId="910736243" sldId="406"/>
            <ac:spMk id="5" creationId="{CBA451AF-C6CF-9A2B-69EC-C95153D242FB}"/>
          </ac:spMkLst>
        </pc:spChg>
        <pc:picChg chg="mod">
          <ac:chgData name="Mathieu Eyraud" userId="ed93d4412f3cbf0d" providerId="LiveId" clId="{E3ABD15E-2577-455F-9350-28B5AF93A894}" dt="2024-03-16T12:29:56.991" v="2025" actId="1035"/>
          <ac:picMkLst>
            <pc:docMk/>
            <pc:sldMk cId="910736243" sldId="406"/>
            <ac:picMk id="4" creationId="{69DFC38B-729E-25DE-24D6-4581B7671D93}"/>
          </ac:picMkLst>
        </pc:picChg>
        <pc:picChg chg="del">
          <ac:chgData name="Mathieu Eyraud" userId="ed93d4412f3cbf0d" providerId="LiveId" clId="{E3ABD15E-2577-455F-9350-28B5AF93A894}" dt="2024-03-15T16:54:09.876" v="920" actId="478"/>
          <ac:picMkLst>
            <pc:docMk/>
            <pc:sldMk cId="910736243" sldId="406"/>
            <ac:picMk id="8" creationId="{4C946DDF-303E-6F6D-B1D5-9ECCB8513B39}"/>
          </ac:picMkLst>
        </pc:picChg>
        <pc:picChg chg="add del mod">
          <ac:chgData name="Mathieu Eyraud" userId="ed93d4412f3cbf0d" providerId="LiveId" clId="{E3ABD15E-2577-455F-9350-28B5AF93A894}" dt="2024-03-15T16:57:44.034" v="928" actId="478"/>
          <ac:picMkLst>
            <pc:docMk/>
            <pc:sldMk cId="910736243" sldId="406"/>
            <ac:picMk id="9" creationId="{DC729291-235D-38B2-F427-07334B98E28C}"/>
          </ac:picMkLst>
        </pc:picChg>
        <pc:picChg chg="add mod">
          <ac:chgData name="Mathieu Eyraud" userId="ed93d4412f3cbf0d" providerId="LiveId" clId="{E3ABD15E-2577-455F-9350-28B5AF93A894}" dt="2024-03-15T16:56:50.610" v="927" actId="1076"/>
          <ac:picMkLst>
            <pc:docMk/>
            <pc:sldMk cId="910736243" sldId="406"/>
            <ac:picMk id="11" creationId="{0A307F00-EC77-3AEF-FC40-D8E4FC0FBCE7}"/>
          </ac:picMkLst>
        </pc:picChg>
        <pc:picChg chg="add mod">
          <ac:chgData name="Mathieu Eyraud" userId="ed93d4412f3cbf0d" providerId="LiveId" clId="{E3ABD15E-2577-455F-9350-28B5AF93A894}" dt="2024-03-15T16:57:50.689" v="934" actId="1076"/>
          <ac:picMkLst>
            <pc:docMk/>
            <pc:sldMk cId="910736243" sldId="406"/>
            <ac:picMk id="13" creationId="{87F37D28-EA7F-30A0-7B52-D8E2524E54ED}"/>
          </ac:picMkLst>
        </pc:picChg>
        <pc:picChg chg="add mod">
          <ac:chgData name="Mathieu Eyraud" userId="ed93d4412f3cbf0d" providerId="LiveId" clId="{E3ABD15E-2577-455F-9350-28B5AF93A894}" dt="2024-03-16T09:55:47.270" v="1400" actId="1076"/>
          <ac:picMkLst>
            <pc:docMk/>
            <pc:sldMk cId="910736243" sldId="406"/>
            <ac:picMk id="14" creationId="{21A43787-4BCE-208C-136B-8EB3ABDC00A4}"/>
          </ac:picMkLst>
        </pc:picChg>
      </pc:sldChg>
      <pc:sldChg chg="addSp modSp mod">
        <pc:chgData name="Mathieu Eyraud" userId="ed93d4412f3cbf0d" providerId="LiveId" clId="{E3ABD15E-2577-455F-9350-28B5AF93A894}" dt="2024-03-16T10:13:21.637" v="1478" actId="1035"/>
        <pc:sldMkLst>
          <pc:docMk/>
          <pc:sldMk cId="534387262" sldId="407"/>
        </pc:sldMkLst>
        <pc:spChg chg="mod">
          <ac:chgData name="Mathieu Eyraud" userId="ed93d4412f3cbf0d" providerId="LiveId" clId="{E3ABD15E-2577-455F-9350-28B5AF93A894}" dt="2024-03-16T10:13:05.700" v="1468" actId="1076"/>
          <ac:spMkLst>
            <pc:docMk/>
            <pc:sldMk cId="534387262" sldId="407"/>
            <ac:spMk id="3" creationId="{10F724AD-187F-A5BB-710D-45D9EF0B2F54}"/>
          </ac:spMkLst>
        </pc:spChg>
        <pc:spChg chg="add mod">
          <ac:chgData name="Mathieu Eyraud" userId="ed93d4412f3cbf0d" providerId="LiveId" clId="{E3ABD15E-2577-455F-9350-28B5AF93A894}" dt="2024-03-16T10:13:21.637" v="1478" actId="1035"/>
          <ac:spMkLst>
            <pc:docMk/>
            <pc:sldMk cId="534387262" sldId="407"/>
            <ac:spMk id="4" creationId="{41C243AD-9522-346E-075C-1AEDF2582318}"/>
          </ac:spMkLst>
        </pc:spChg>
      </pc:sldChg>
      <pc:sldChg chg="addSp modSp mod">
        <pc:chgData name="Mathieu Eyraud" userId="ed93d4412f3cbf0d" providerId="LiveId" clId="{E3ABD15E-2577-455F-9350-28B5AF93A894}" dt="2024-03-16T10:11:29.835" v="1465" actId="1036"/>
        <pc:sldMkLst>
          <pc:docMk/>
          <pc:sldMk cId="4270847310" sldId="408"/>
        </pc:sldMkLst>
        <pc:spChg chg="add mod">
          <ac:chgData name="Mathieu Eyraud" userId="ed93d4412f3cbf0d" providerId="LiveId" clId="{E3ABD15E-2577-455F-9350-28B5AF93A894}" dt="2024-03-16T10:11:29.835" v="1465" actId="1036"/>
          <ac:spMkLst>
            <pc:docMk/>
            <pc:sldMk cId="4270847310" sldId="408"/>
            <ac:spMk id="4" creationId="{0E42467A-E5F8-379B-ABFB-3FA8B31ED864}"/>
          </ac:spMkLst>
        </pc:spChg>
      </pc:sldChg>
      <pc:sldChg chg="add del ord">
        <pc:chgData name="Mathieu Eyraud" userId="ed93d4412f3cbf0d" providerId="LiveId" clId="{E3ABD15E-2577-455F-9350-28B5AF93A894}" dt="2024-03-17T17:35:28.947" v="2312" actId="47"/>
        <pc:sldMkLst>
          <pc:docMk/>
          <pc:sldMk cId="1040827317" sldId="409"/>
        </pc:sldMkLst>
      </pc:sldChg>
    </pc:docChg>
  </pc:docChgLst>
  <pc:docChgLst>
    <pc:chgData name="alexandre PRAMPART" userId="51da08859f7e2e67" providerId="Windows Live" clId="Web-{AFE955B1-78F1-441A-8D97-749093A6CF6E}"/>
    <pc:docChg chg="modSld sldOrd">
      <pc:chgData name="alexandre PRAMPART" userId="51da08859f7e2e67" providerId="Windows Live" clId="Web-{AFE955B1-78F1-441A-8D97-749093A6CF6E}" dt="2024-03-15T13:08:53.312" v="12" actId="1076"/>
      <pc:docMkLst>
        <pc:docMk/>
      </pc:docMkLst>
      <pc:sldChg chg="modSp">
        <pc:chgData name="alexandre PRAMPART" userId="51da08859f7e2e67" providerId="Windows Live" clId="Web-{AFE955B1-78F1-441A-8D97-749093A6CF6E}" dt="2024-03-15T13:08:53.312" v="12" actId="1076"/>
        <pc:sldMkLst>
          <pc:docMk/>
          <pc:sldMk cId="4123209935" sldId="384"/>
        </pc:sldMkLst>
        <pc:spChg chg="mod">
          <ac:chgData name="alexandre PRAMPART" userId="51da08859f7e2e67" providerId="Windows Live" clId="Web-{AFE955B1-78F1-441A-8D97-749093A6CF6E}" dt="2024-03-15T13:08:53.312" v="12" actId="1076"/>
          <ac:spMkLst>
            <pc:docMk/>
            <pc:sldMk cId="4123209935" sldId="384"/>
            <ac:spMk id="2" creationId="{B9E8DCE7-0842-E4E6-5F14-387F803F068D}"/>
          </ac:spMkLst>
        </pc:spChg>
        <pc:spChg chg="mod">
          <ac:chgData name="alexandre PRAMPART" userId="51da08859f7e2e67" providerId="Windows Live" clId="Web-{AFE955B1-78F1-441A-8D97-749093A6CF6E}" dt="2024-03-15T13:08:46.578" v="11" actId="20577"/>
          <ac:spMkLst>
            <pc:docMk/>
            <pc:sldMk cId="4123209935" sldId="384"/>
            <ac:spMk id="3" creationId="{89A87296-2ADF-FEC1-05B8-C99DA48496A5}"/>
          </ac:spMkLst>
        </pc:spChg>
      </pc:sldChg>
      <pc:sldChg chg="addSp delSp modSp">
        <pc:chgData name="alexandre PRAMPART" userId="51da08859f7e2e67" providerId="Windows Live" clId="Web-{AFE955B1-78F1-441A-8D97-749093A6CF6E}" dt="2024-03-15T12:51:34.620" v="1"/>
        <pc:sldMkLst>
          <pc:docMk/>
          <pc:sldMk cId="4278018609" sldId="386"/>
        </pc:sldMkLst>
        <pc:spChg chg="del">
          <ac:chgData name="alexandre PRAMPART" userId="51da08859f7e2e67" providerId="Windows Live" clId="Web-{AFE955B1-78F1-441A-8D97-749093A6CF6E}" dt="2024-03-15T12:51:34.620" v="1"/>
          <ac:spMkLst>
            <pc:docMk/>
            <pc:sldMk cId="4278018609" sldId="386"/>
            <ac:spMk id="5" creationId="{EBBC2DB7-D6D5-5BE8-9219-E5118BE75445}"/>
          </ac:spMkLst>
        </pc:spChg>
        <pc:picChg chg="add mod ord">
          <ac:chgData name="alexandre PRAMPART" userId="51da08859f7e2e67" providerId="Windows Live" clId="Web-{AFE955B1-78F1-441A-8D97-749093A6CF6E}" dt="2024-03-15T12:51:34.620" v="1"/>
          <ac:picMkLst>
            <pc:docMk/>
            <pc:sldMk cId="4278018609" sldId="386"/>
            <ac:picMk id="4" creationId="{3536E011-D6DC-C5F5-1FF3-3E6C01F68D76}"/>
          </ac:picMkLst>
        </pc:picChg>
      </pc:sldChg>
      <pc:sldChg chg="ord">
        <pc:chgData name="alexandre PRAMPART" userId="51da08859f7e2e67" providerId="Windows Live" clId="Web-{AFE955B1-78F1-441A-8D97-749093A6CF6E}" dt="2024-03-15T12:42:19.676" v="0"/>
        <pc:sldMkLst>
          <pc:docMk/>
          <pc:sldMk cId="636268480" sldId="398"/>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E23409-92E9-4F0A-BE98-E0C80DE9BE75}" type="doc">
      <dgm:prSet loTypeId="urn:microsoft.com/office/officeart/2005/8/layout/hList7" loCatId="list" qsTypeId="urn:microsoft.com/office/officeart/2005/8/quickstyle/simple1" qsCatId="simple" csTypeId="urn:microsoft.com/office/officeart/2005/8/colors/accent1_2" csCatId="accent1" phldr="1"/>
      <dgm:spPr/>
    </dgm:pt>
    <dgm:pt modelId="{8AD313CF-7E79-4D97-B6E3-B6CB37F3E3D2}">
      <dgm:prSet phldrT="[Texte]"/>
      <dgm:spPr/>
      <dgm:t>
        <a:bodyPr/>
        <a:lstStyle/>
        <a:p>
          <a:pPr algn="ctr"/>
          <a:r>
            <a:rPr lang="fr-FR"/>
            <a:t>Gestion des formations</a:t>
          </a:r>
        </a:p>
        <a:p>
          <a:pPr algn="ctr"/>
          <a:r>
            <a:rPr lang="fr-FR"/>
            <a:t>Fonctionnalités pour </a:t>
          </a:r>
          <a:r>
            <a:rPr lang="fr-FR" b="1"/>
            <a:t>l’administrateur</a:t>
          </a:r>
          <a:endParaRPr lang="fr-FR"/>
        </a:p>
      </dgm:t>
    </dgm:pt>
    <dgm:pt modelId="{21D96D2E-5AF6-4C7F-9DC0-0E9B6EDC5594}" type="parTrans" cxnId="{F2EB72B1-F7C0-4B5C-9ADE-CC52A9A47355}">
      <dgm:prSet/>
      <dgm:spPr/>
      <dgm:t>
        <a:bodyPr/>
        <a:lstStyle/>
        <a:p>
          <a:endParaRPr lang="fr-FR"/>
        </a:p>
      </dgm:t>
    </dgm:pt>
    <dgm:pt modelId="{5B0F2B07-36FF-408D-BA9B-1664EAE09CDB}" type="sibTrans" cxnId="{F2EB72B1-F7C0-4B5C-9ADE-CC52A9A47355}">
      <dgm:prSet/>
      <dgm:spPr/>
      <dgm:t>
        <a:bodyPr/>
        <a:lstStyle/>
        <a:p>
          <a:endParaRPr lang="fr-FR"/>
        </a:p>
      </dgm:t>
    </dgm:pt>
    <dgm:pt modelId="{A681BA7C-1CB1-4FB2-BE8F-9E94600684AC}">
      <dgm:prSet phldrT="[Texte]"/>
      <dgm:spPr/>
      <dgm:t>
        <a:bodyPr/>
        <a:lstStyle/>
        <a:p>
          <a:pPr algn="ctr"/>
          <a:r>
            <a:rPr lang="fr-FR"/>
            <a:t>Vitrine AKDEMIA</a:t>
          </a:r>
        </a:p>
        <a:p>
          <a:pPr algn="ctr"/>
          <a:r>
            <a:rPr lang="fr-FR"/>
            <a:t>Fonctionnalités pour </a:t>
          </a:r>
          <a:r>
            <a:rPr lang="fr-FR" b="1"/>
            <a:t>l’internaute</a:t>
          </a:r>
          <a:endParaRPr lang="fr-FR"/>
        </a:p>
      </dgm:t>
    </dgm:pt>
    <dgm:pt modelId="{F43C53FC-AF83-4DC3-A016-53B554F895C5}" type="parTrans" cxnId="{D8F46D8A-2C5A-490F-B173-F666DCFC0CCF}">
      <dgm:prSet/>
      <dgm:spPr/>
      <dgm:t>
        <a:bodyPr/>
        <a:lstStyle/>
        <a:p>
          <a:endParaRPr lang="fr-FR"/>
        </a:p>
      </dgm:t>
    </dgm:pt>
    <dgm:pt modelId="{6AC4C75D-0A09-4456-8D89-E76F4C4A9F77}" type="sibTrans" cxnId="{D8F46D8A-2C5A-490F-B173-F666DCFC0CCF}">
      <dgm:prSet/>
      <dgm:spPr/>
      <dgm:t>
        <a:bodyPr/>
        <a:lstStyle/>
        <a:p>
          <a:endParaRPr lang="fr-FR"/>
        </a:p>
      </dgm:t>
    </dgm:pt>
    <dgm:pt modelId="{86542E51-B843-4159-BF7D-AB585FC07B4F}">
      <dgm:prSet phldrT="[Texte]"/>
      <dgm:spPr/>
      <dgm:t>
        <a:bodyPr/>
        <a:lstStyle/>
        <a:p>
          <a:pPr algn="ctr"/>
          <a:r>
            <a:rPr lang="fr-FR"/>
            <a:t>Vitrine AKDEMIA</a:t>
          </a:r>
        </a:p>
        <a:p>
          <a:pPr algn="ctr"/>
          <a:r>
            <a:rPr lang="fr-FR"/>
            <a:t>Fonctionnalités pour le </a:t>
          </a:r>
          <a:r>
            <a:rPr lang="fr-FR" b="1"/>
            <a:t>client</a:t>
          </a:r>
          <a:endParaRPr lang="fr-FR"/>
        </a:p>
      </dgm:t>
    </dgm:pt>
    <dgm:pt modelId="{ADD71367-10F5-49F2-A57E-7633A9D94546}" type="parTrans" cxnId="{79369ACE-1311-4F6B-B6B3-DA5D4FEC1BE6}">
      <dgm:prSet/>
      <dgm:spPr/>
      <dgm:t>
        <a:bodyPr/>
        <a:lstStyle/>
        <a:p>
          <a:endParaRPr lang="fr-FR"/>
        </a:p>
      </dgm:t>
    </dgm:pt>
    <dgm:pt modelId="{38CF98A2-B16F-419B-B1C2-C13DD9D760DB}" type="sibTrans" cxnId="{79369ACE-1311-4F6B-B6B3-DA5D4FEC1BE6}">
      <dgm:prSet/>
      <dgm:spPr/>
      <dgm:t>
        <a:bodyPr/>
        <a:lstStyle/>
        <a:p>
          <a:endParaRPr lang="fr-FR"/>
        </a:p>
      </dgm:t>
    </dgm:pt>
    <dgm:pt modelId="{EBA872E1-35BB-414C-9779-30E5166D9C41}">
      <dgm:prSet phldrT="[Texte]"/>
      <dgm:spPr/>
      <dgm:t>
        <a:bodyPr/>
        <a:lstStyle/>
        <a:p>
          <a:pPr algn="l"/>
          <a:r>
            <a:rPr lang="fr-FR"/>
            <a:t>Gestion des Thèmes et Sous-Thèmes</a:t>
          </a:r>
        </a:p>
      </dgm:t>
    </dgm:pt>
    <dgm:pt modelId="{9A9E4F15-BCA3-4754-AC44-8FDEF09889E1}" type="parTrans" cxnId="{D60D799F-A9F2-420B-B02D-5F56575D5B30}">
      <dgm:prSet/>
      <dgm:spPr/>
      <dgm:t>
        <a:bodyPr/>
        <a:lstStyle/>
        <a:p>
          <a:endParaRPr lang="fr-FR"/>
        </a:p>
      </dgm:t>
    </dgm:pt>
    <dgm:pt modelId="{B8FF3810-FF3F-4CB8-AD03-54A132D741D8}" type="sibTrans" cxnId="{D60D799F-A9F2-420B-B02D-5F56575D5B30}">
      <dgm:prSet/>
      <dgm:spPr/>
      <dgm:t>
        <a:bodyPr/>
        <a:lstStyle/>
        <a:p>
          <a:endParaRPr lang="fr-FR"/>
        </a:p>
      </dgm:t>
    </dgm:pt>
    <dgm:pt modelId="{A147707B-8C94-436E-80E4-0862BA5181F8}">
      <dgm:prSet/>
      <dgm:spPr/>
      <dgm:t>
        <a:bodyPr/>
        <a:lstStyle/>
        <a:p>
          <a:pPr algn="l"/>
          <a:r>
            <a:rPr lang="fr-FR"/>
            <a:t>Gestions des Formations</a:t>
          </a:r>
        </a:p>
      </dgm:t>
    </dgm:pt>
    <dgm:pt modelId="{639AD62E-9841-4A13-984E-BF10323ADECD}" type="parTrans" cxnId="{1A2DA97D-3553-429B-8295-1AC36D06B5BB}">
      <dgm:prSet/>
      <dgm:spPr/>
      <dgm:t>
        <a:bodyPr/>
        <a:lstStyle/>
        <a:p>
          <a:endParaRPr lang="fr-FR"/>
        </a:p>
      </dgm:t>
    </dgm:pt>
    <dgm:pt modelId="{1B431B1D-B1B9-435D-BA8F-AD73440CBB15}" type="sibTrans" cxnId="{1A2DA97D-3553-429B-8295-1AC36D06B5BB}">
      <dgm:prSet/>
      <dgm:spPr/>
      <dgm:t>
        <a:bodyPr/>
        <a:lstStyle/>
        <a:p>
          <a:endParaRPr lang="fr-FR"/>
        </a:p>
      </dgm:t>
    </dgm:pt>
    <dgm:pt modelId="{64E4CB3A-A2FA-45E9-9E4B-F13508C40A19}">
      <dgm:prSet/>
      <dgm:spPr/>
      <dgm:t>
        <a:bodyPr/>
        <a:lstStyle/>
        <a:p>
          <a:pPr algn="l"/>
          <a:r>
            <a:rPr lang="fr-FR"/>
            <a:t>Gestions des Sessions de Formation</a:t>
          </a:r>
        </a:p>
      </dgm:t>
    </dgm:pt>
    <dgm:pt modelId="{A2323097-4EB7-4B8A-90EC-0F1207CB4261}" type="parTrans" cxnId="{80A625BA-E9BA-4D49-A2DA-C8519E6B526B}">
      <dgm:prSet/>
      <dgm:spPr/>
      <dgm:t>
        <a:bodyPr/>
        <a:lstStyle/>
        <a:p>
          <a:endParaRPr lang="fr-FR"/>
        </a:p>
      </dgm:t>
    </dgm:pt>
    <dgm:pt modelId="{E8F9F62F-75DC-43AB-930B-92E825E5889B}" type="sibTrans" cxnId="{80A625BA-E9BA-4D49-A2DA-C8519E6B526B}">
      <dgm:prSet/>
      <dgm:spPr/>
      <dgm:t>
        <a:bodyPr/>
        <a:lstStyle/>
        <a:p>
          <a:endParaRPr lang="fr-FR"/>
        </a:p>
      </dgm:t>
    </dgm:pt>
    <dgm:pt modelId="{3DF182F1-3E7E-4C79-B99F-9989398B5312}">
      <dgm:prSet/>
      <dgm:spPr/>
      <dgm:t>
        <a:bodyPr/>
        <a:lstStyle/>
        <a:p>
          <a:pPr algn="l"/>
          <a:r>
            <a:rPr lang="fr-FR"/>
            <a:t>Gestion des Inscriptions</a:t>
          </a:r>
        </a:p>
      </dgm:t>
    </dgm:pt>
    <dgm:pt modelId="{01A36F1A-7FB7-49D4-98A1-DEC6314F3891}" type="parTrans" cxnId="{FD983D49-DEDE-4E9E-86D1-CBAD464C4504}">
      <dgm:prSet/>
      <dgm:spPr/>
      <dgm:t>
        <a:bodyPr/>
        <a:lstStyle/>
        <a:p>
          <a:endParaRPr lang="fr-FR"/>
        </a:p>
      </dgm:t>
    </dgm:pt>
    <dgm:pt modelId="{BBCC280E-1C9A-42A2-8692-34CC40AE2F42}" type="sibTrans" cxnId="{FD983D49-DEDE-4E9E-86D1-CBAD464C4504}">
      <dgm:prSet/>
      <dgm:spPr/>
      <dgm:t>
        <a:bodyPr/>
        <a:lstStyle/>
        <a:p>
          <a:endParaRPr lang="fr-FR"/>
        </a:p>
      </dgm:t>
    </dgm:pt>
    <dgm:pt modelId="{120E4527-5C4D-4407-B597-847F2DE56C5E}">
      <dgm:prSet/>
      <dgm:spPr/>
      <dgm:t>
        <a:bodyPr/>
        <a:lstStyle/>
        <a:p>
          <a:pPr algn="l"/>
          <a:r>
            <a:rPr lang="fr-FR"/>
            <a:t>Consultation des formations</a:t>
          </a:r>
        </a:p>
      </dgm:t>
    </dgm:pt>
    <dgm:pt modelId="{8C8D7EE5-18CC-4FB0-A6DE-9011C28E0BC1}" type="parTrans" cxnId="{BA215F7E-E3AB-4130-B395-5F82FA809F75}">
      <dgm:prSet/>
      <dgm:spPr/>
      <dgm:t>
        <a:bodyPr/>
        <a:lstStyle/>
        <a:p>
          <a:endParaRPr lang="fr-FR"/>
        </a:p>
      </dgm:t>
    </dgm:pt>
    <dgm:pt modelId="{AC540EB8-19CF-48CA-B627-D8B5E8240596}" type="sibTrans" cxnId="{BA215F7E-E3AB-4130-B395-5F82FA809F75}">
      <dgm:prSet/>
      <dgm:spPr/>
      <dgm:t>
        <a:bodyPr/>
        <a:lstStyle/>
        <a:p>
          <a:endParaRPr lang="fr-FR"/>
        </a:p>
      </dgm:t>
    </dgm:pt>
    <dgm:pt modelId="{7CE714B4-A0C2-4AAF-A8DA-EE251BCF888B}">
      <dgm:prSet/>
      <dgm:spPr/>
      <dgm:t>
        <a:bodyPr/>
        <a:lstStyle/>
        <a:p>
          <a:pPr algn="l"/>
          <a:r>
            <a:rPr lang="fr-FR"/>
            <a:t>Recherche de Formations</a:t>
          </a:r>
        </a:p>
      </dgm:t>
    </dgm:pt>
    <dgm:pt modelId="{D625F69C-669F-429F-80C5-5141420D32CD}" type="parTrans" cxnId="{13C90D86-3998-4985-B6E1-3CBB0D3E3660}">
      <dgm:prSet/>
      <dgm:spPr/>
      <dgm:t>
        <a:bodyPr/>
        <a:lstStyle/>
        <a:p>
          <a:endParaRPr lang="fr-FR"/>
        </a:p>
      </dgm:t>
    </dgm:pt>
    <dgm:pt modelId="{B4850788-178F-444D-B748-E4FE75EEB4D7}" type="sibTrans" cxnId="{13C90D86-3998-4985-B6E1-3CBB0D3E3660}">
      <dgm:prSet/>
      <dgm:spPr/>
      <dgm:t>
        <a:bodyPr/>
        <a:lstStyle/>
        <a:p>
          <a:endParaRPr lang="fr-FR"/>
        </a:p>
      </dgm:t>
    </dgm:pt>
    <dgm:pt modelId="{103F320D-9DAC-44FB-AF51-5F362421CFC5}">
      <dgm:prSet/>
      <dgm:spPr/>
      <dgm:t>
        <a:bodyPr/>
        <a:lstStyle/>
        <a:p>
          <a:pPr algn="l"/>
          <a:r>
            <a:rPr lang="fr-FR"/>
            <a:t>Création de compte Client</a:t>
          </a:r>
        </a:p>
      </dgm:t>
    </dgm:pt>
    <dgm:pt modelId="{770D1D2A-7988-45DC-BDF0-B0F942665204}" type="parTrans" cxnId="{ACD66BC9-7706-48FB-AAB5-44314E654CF3}">
      <dgm:prSet/>
      <dgm:spPr/>
      <dgm:t>
        <a:bodyPr/>
        <a:lstStyle/>
        <a:p>
          <a:endParaRPr lang="fr-FR"/>
        </a:p>
      </dgm:t>
    </dgm:pt>
    <dgm:pt modelId="{7521C6B9-FB92-40F2-A5E7-4EC82D79F7F3}" type="sibTrans" cxnId="{ACD66BC9-7706-48FB-AAB5-44314E654CF3}">
      <dgm:prSet/>
      <dgm:spPr/>
      <dgm:t>
        <a:bodyPr/>
        <a:lstStyle/>
        <a:p>
          <a:endParaRPr lang="fr-FR"/>
        </a:p>
      </dgm:t>
    </dgm:pt>
    <dgm:pt modelId="{46A7AD24-A36C-4AC1-B414-37046D0A0F86}">
      <dgm:prSet phldrT="[Texte]"/>
      <dgm:spPr/>
      <dgm:t>
        <a:bodyPr/>
        <a:lstStyle/>
        <a:p>
          <a:pPr algn="l"/>
          <a:r>
            <a:rPr lang="fr-FR"/>
            <a:t>Inscription/Désinscription aux sessions</a:t>
          </a:r>
        </a:p>
      </dgm:t>
    </dgm:pt>
    <dgm:pt modelId="{5F197E3B-2C37-4C11-B337-FA65E199D35A}" type="parTrans" cxnId="{13B17A20-BA5C-41BD-BF6C-0CBFE510B2ED}">
      <dgm:prSet/>
      <dgm:spPr/>
      <dgm:t>
        <a:bodyPr/>
        <a:lstStyle/>
        <a:p>
          <a:endParaRPr lang="fr-FR"/>
        </a:p>
      </dgm:t>
    </dgm:pt>
    <dgm:pt modelId="{61790EE8-C777-4284-A20F-323E4CC65A7C}" type="sibTrans" cxnId="{13B17A20-BA5C-41BD-BF6C-0CBFE510B2ED}">
      <dgm:prSet/>
      <dgm:spPr/>
      <dgm:t>
        <a:bodyPr/>
        <a:lstStyle/>
        <a:p>
          <a:endParaRPr lang="fr-FR"/>
        </a:p>
      </dgm:t>
    </dgm:pt>
    <dgm:pt modelId="{1D05AF25-1B1A-4C7B-834F-ED6BBACC279B}">
      <dgm:prSet phldrT="[Texte]"/>
      <dgm:spPr/>
      <dgm:t>
        <a:bodyPr/>
        <a:lstStyle/>
        <a:p>
          <a:pPr algn="l"/>
          <a:r>
            <a:rPr lang="fr-FR"/>
            <a:t>Visualisation de ses sessions et des formations</a:t>
          </a:r>
        </a:p>
      </dgm:t>
    </dgm:pt>
    <dgm:pt modelId="{B02F4232-0FBE-4B4C-9F5C-4EB5B01A82C9}" type="parTrans" cxnId="{7A64C13E-9B8F-4639-BE41-CBE968D1D6CA}">
      <dgm:prSet/>
      <dgm:spPr/>
      <dgm:t>
        <a:bodyPr/>
        <a:lstStyle/>
        <a:p>
          <a:endParaRPr lang="fr-FR"/>
        </a:p>
      </dgm:t>
    </dgm:pt>
    <dgm:pt modelId="{A6888823-FA46-42FA-A7C4-FED93892931C}" type="sibTrans" cxnId="{7A64C13E-9B8F-4639-BE41-CBE968D1D6CA}">
      <dgm:prSet/>
      <dgm:spPr/>
      <dgm:t>
        <a:bodyPr/>
        <a:lstStyle/>
        <a:p>
          <a:endParaRPr lang="fr-FR"/>
        </a:p>
      </dgm:t>
    </dgm:pt>
    <dgm:pt modelId="{05677FB2-901A-4EA3-BE2D-EA1CDCC9F576}" type="pres">
      <dgm:prSet presAssocID="{BFE23409-92E9-4F0A-BE98-E0C80DE9BE75}" presName="Name0" presStyleCnt="0">
        <dgm:presLayoutVars>
          <dgm:dir/>
          <dgm:resizeHandles val="exact"/>
        </dgm:presLayoutVars>
      </dgm:prSet>
      <dgm:spPr/>
    </dgm:pt>
    <dgm:pt modelId="{1FC905EE-F467-4591-899E-732552096497}" type="pres">
      <dgm:prSet presAssocID="{BFE23409-92E9-4F0A-BE98-E0C80DE9BE75}" presName="fgShape" presStyleLbl="fgShp" presStyleIdx="0" presStyleCnt="1"/>
      <dgm:spPr/>
    </dgm:pt>
    <dgm:pt modelId="{0B387729-DAB9-430C-9409-F923C2E90D62}" type="pres">
      <dgm:prSet presAssocID="{BFE23409-92E9-4F0A-BE98-E0C80DE9BE75}" presName="linComp" presStyleCnt="0"/>
      <dgm:spPr/>
    </dgm:pt>
    <dgm:pt modelId="{B8F74CE1-FD49-4B67-8AD1-CA861A6ABFB0}" type="pres">
      <dgm:prSet presAssocID="{8AD313CF-7E79-4D97-B6E3-B6CB37F3E3D2}" presName="compNode" presStyleCnt="0"/>
      <dgm:spPr/>
    </dgm:pt>
    <dgm:pt modelId="{C758E4ED-DE46-44BD-8E41-182C2571D2B6}" type="pres">
      <dgm:prSet presAssocID="{8AD313CF-7E79-4D97-B6E3-B6CB37F3E3D2}" presName="bkgdShape" presStyleLbl="node1" presStyleIdx="0" presStyleCnt="3"/>
      <dgm:spPr/>
    </dgm:pt>
    <dgm:pt modelId="{5F1302FD-DD10-4051-8666-75A9962FDB7C}" type="pres">
      <dgm:prSet presAssocID="{8AD313CF-7E79-4D97-B6E3-B6CB37F3E3D2}" presName="nodeTx" presStyleLbl="node1" presStyleIdx="0" presStyleCnt="3">
        <dgm:presLayoutVars>
          <dgm:bulletEnabled val="1"/>
        </dgm:presLayoutVars>
      </dgm:prSet>
      <dgm:spPr/>
    </dgm:pt>
    <dgm:pt modelId="{D2DCEDDA-63D8-4EC4-89C2-D9F28AA5126E}" type="pres">
      <dgm:prSet presAssocID="{8AD313CF-7E79-4D97-B6E3-B6CB37F3E3D2}" presName="invisiNode" presStyleLbl="node1" presStyleIdx="0" presStyleCnt="3"/>
      <dgm:spPr/>
    </dgm:pt>
    <dgm:pt modelId="{40834452-7CA9-447F-AA02-673474467B05}" type="pres">
      <dgm:prSet presAssocID="{8AD313CF-7E79-4D97-B6E3-B6CB37F3E3D2}"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E2B8771-86F2-4CB2-9ECB-9C3E8AA6899E}" type="pres">
      <dgm:prSet presAssocID="{5B0F2B07-36FF-408D-BA9B-1664EAE09CDB}" presName="sibTrans" presStyleLbl="sibTrans2D1" presStyleIdx="0" presStyleCnt="0"/>
      <dgm:spPr/>
    </dgm:pt>
    <dgm:pt modelId="{C3AEBA5F-17AB-496A-9C09-74CADEE23AC1}" type="pres">
      <dgm:prSet presAssocID="{A681BA7C-1CB1-4FB2-BE8F-9E94600684AC}" presName="compNode" presStyleCnt="0"/>
      <dgm:spPr/>
    </dgm:pt>
    <dgm:pt modelId="{F329BE54-85AF-4C19-9ED2-A9F5DFBAB6B2}" type="pres">
      <dgm:prSet presAssocID="{A681BA7C-1CB1-4FB2-BE8F-9E94600684AC}" presName="bkgdShape" presStyleLbl="node1" presStyleIdx="1" presStyleCnt="3" custLinFactNeighborX="-1108" custLinFactNeighborY="-1719"/>
      <dgm:spPr/>
    </dgm:pt>
    <dgm:pt modelId="{CA61C988-6ACB-41D1-BDD4-B013C262B0D8}" type="pres">
      <dgm:prSet presAssocID="{A681BA7C-1CB1-4FB2-BE8F-9E94600684AC}" presName="nodeTx" presStyleLbl="node1" presStyleIdx="1" presStyleCnt="3">
        <dgm:presLayoutVars>
          <dgm:bulletEnabled val="1"/>
        </dgm:presLayoutVars>
      </dgm:prSet>
      <dgm:spPr/>
    </dgm:pt>
    <dgm:pt modelId="{04A95CA7-481B-4F25-89F9-F0216D363213}" type="pres">
      <dgm:prSet presAssocID="{A681BA7C-1CB1-4FB2-BE8F-9E94600684AC}" presName="invisiNode" presStyleLbl="node1" presStyleIdx="1" presStyleCnt="3"/>
      <dgm:spPr/>
    </dgm:pt>
    <dgm:pt modelId="{C833D06D-1A92-4B89-AF62-572BA343D61F}" type="pres">
      <dgm:prSet presAssocID="{A681BA7C-1CB1-4FB2-BE8F-9E94600684AC}"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CC961742-4F92-41E4-96F0-245AC9DF0820}" type="pres">
      <dgm:prSet presAssocID="{6AC4C75D-0A09-4456-8D89-E76F4C4A9F77}" presName="sibTrans" presStyleLbl="sibTrans2D1" presStyleIdx="0" presStyleCnt="0"/>
      <dgm:spPr/>
    </dgm:pt>
    <dgm:pt modelId="{89A7DD7C-8533-49A1-9F01-481DA53B9496}" type="pres">
      <dgm:prSet presAssocID="{86542E51-B843-4159-BF7D-AB585FC07B4F}" presName="compNode" presStyleCnt="0"/>
      <dgm:spPr/>
    </dgm:pt>
    <dgm:pt modelId="{84390CE9-E889-4047-AE2C-0A13C737C76F}" type="pres">
      <dgm:prSet presAssocID="{86542E51-B843-4159-BF7D-AB585FC07B4F}" presName="bkgdShape" presStyleLbl="node1" presStyleIdx="2" presStyleCnt="3"/>
      <dgm:spPr/>
    </dgm:pt>
    <dgm:pt modelId="{935413B0-A046-44C2-A31D-4564FB0A2FBC}" type="pres">
      <dgm:prSet presAssocID="{86542E51-B843-4159-BF7D-AB585FC07B4F}" presName="nodeTx" presStyleLbl="node1" presStyleIdx="2" presStyleCnt="3">
        <dgm:presLayoutVars>
          <dgm:bulletEnabled val="1"/>
        </dgm:presLayoutVars>
      </dgm:prSet>
      <dgm:spPr/>
    </dgm:pt>
    <dgm:pt modelId="{1327D7A6-354D-4524-9EA3-1F1B7BCD720D}" type="pres">
      <dgm:prSet presAssocID="{86542E51-B843-4159-BF7D-AB585FC07B4F}" presName="invisiNode" presStyleLbl="node1" presStyleIdx="2" presStyleCnt="3"/>
      <dgm:spPr/>
    </dgm:pt>
    <dgm:pt modelId="{EE9E8C34-7F95-4609-8EAB-60396622BA9E}" type="pres">
      <dgm:prSet presAssocID="{86542E51-B843-4159-BF7D-AB585FC07B4F}"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D1770603-5011-4D30-92CA-C782BC402404}" type="presOf" srcId="{120E4527-5C4D-4407-B597-847F2DE56C5E}" destId="{CA61C988-6ACB-41D1-BDD4-B013C262B0D8}" srcOrd="1" destOrd="1" presId="urn:microsoft.com/office/officeart/2005/8/layout/hList7"/>
    <dgm:cxn modelId="{5E63A71E-6DB4-4301-8E0C-0CD0B5F1AD76}" type="presOf" srcId="{64E4CB3A-A2FA-45E9-9E4B-F13508C40A19}" destId="{C758E4ED-DE46-44BD-8E41-182C2571D2B6}" srcOrd="0" destOrd="3" presId="urn:microsoft.com/office/officeart/2005/8/layout/hList7"/>
    <dgm:cxn modelId="{13B17A20-BA5C-41BD-BF6C-0CBFE510B2ED}" srcId="{86542E51-B843-4159-BF7D-AB585FC07B4F}" destId="{46A7AD24-A36C-4AC1-B414-37046D0A0F86}" srcOrd="0" destOrd="0" parTransId="{5F197E3B-2C37-4C11-B337-FA65E199D35A}" sibTransId="{61790EE8-C777-4284-A20F-323E4CC65A7C}"/>
    <dgm:cxn modelId="{1FD3B421-1711-4DEA-9AC7-22EEAA56E80B}" type="presOf" srcId="{BFE23409-92E9-4F0A-BE98-E0C80DE9BE75}" destId="{05677FB2-901A-4EA3-BE2D-EA1CDCC9F576}" srcOrd="0" destOrd="0" presId="urn:microsoft.com/office/officeart/2005/8/layout/hList7"/>
    <dgm:cxn modelId="{C0BE712E-9B38-4FF3-A981-AA464EE3C801}" type="presOf" srcId="{86542E51-B843-4159-BF7D-AB585FC07B4F}" destId="{84390CE9-E889-4047-AE2C-0A13C737C76F}" srcOrd="0" destOrd="0" presId="urn:microsoft.com/office/officeart/2005/8/layout/hList7"/>
    <dgm:cxn modelId="{AE5BDB2F-559F-4FEF-873D-330DC16565A6}" type="presOf" srcId="{103F320D-9DAC-44FB-AF51-5F362421CFC5}" destId="{F329BE54-85AF-4C19-9ED2-A9F5DFBAB6B2}" srcOrd="0" destOrd="3" presId="urn:microsoft.com/office/officeart/2005/8/layout/hList7"/>
    <dgm:cxn modelId="{B33B6D38-1C52-4F4C-990A-06BBBAF4DAB4}" type="presOf" srcId="{7CE714B4-A0C2-4AAF-A8DA-EE251BCF888B}" destId="{F329BE54-85AF-4C19-9ED2-A9F5DFBAB6B2}" srcOrd="0" destOrd="2" presId="urn:microsoft.com/office/officeart/2005/8/layout/hList7"/>
    <dgm:cxn modelId="{7A64C13E-9B8F-4639-BE41-CBE968D1D6CA}" srcId="{86542E51-B843-4159-BF7D-AB585FC07B4F}" destId="{1D05AF25-1B1A-4C7B-834F-ED6BBACC279B}" srcOrd="1" destOrd="0" parTransId="{B02F4232-0FBE-4B4C-9F5C-4EB5B01A82C9}" sibTransId="{A6888823-FA46-42FA-A7C4-FED93892931C}"/>
    <dgm:cxn modelId="{04709140-B025-4267-8C5C-FB3262FC93C8}" type="presOf" srcId="{EBA872E1-35BB-414C-9779-30E5166D9C41}" destId="{C758E4ED-DE46-44BD-8E41-182C2571D2B6}" srcOrd="0" destOrd="1" presId="urn:microsoft.com/office/officeart/2005/8/layout/hList7"/>
    <dgm:cxn modelId="{6CCC535F-50CD-4A70-955F-EBEBDAAAAD7B}" type="presOf" srcId="{3DF182F1-3E7E-4C79-B99F-9989398B5312}" destId="{C758E4ED-DE46-44BD-8E41-182C2571D2B6}" srcOrd="0" destOrd="4" presId="urn:microsoft.com/office/officeart/2005/8/layout/hList7"/>
    <dgm:cxn modelId="{9A165166-F59C-456D-9EB6-C60452329BB1}" type="presOf" srcId="{3DF182F1-3E7E-4C79-B99F-9989398B5312}" destId="{5F1302FD-DD10-4051-8666-75A9962FDB7C}" srcOrd="1" destOrd="4" presId="urn:microsoft.com/office/officeart/2005/8/layout/hList7"/>
    <dgm:cxn modelId="{FD983D49-DEDE-4E9E-86D1-CBAD464C4504}" srcId="{8AD313CF-7E79-4D97-B6E3-B6CB37F3E3D2}" destId="{3DF182F1-3E7E-4C79-B99F-9989398B5312}" srcOrd="3" destOrd="0" parTransId="{01A36F1A-7FB7-49D4-98A1-DEC6314F3891}" sibTransId="{BBCC280E-1C9A-42A2-8692-34CC40AE2F42}"/>
    <dgm:cxn modelId="{7BDCEC71-1D07-46F9-9704-A28148766DB1}" type="presOf" srcId="{46A7AD24-A36C-4AC1-B414-37046D0A0F86}" destId="{84390CE9-E889-4047-AE2C-0A13C737C76F}" srcOrd="0" destOrd="1" presId="urn:microsoft.com/office/officeart/2005/8/layout/hList7"/>
    <dgm:cxn modelId="{870FB774-909D-4E03-97AD-EF49E7920D8D}" type="presOf" srcId="{7CE714B4-A0C2-4AAF-A8DA-EE251BCF888B}" destId="{CA61C988-6ACB-41D1-BDD4-B013C262B0D8}" srcOrd="1" destOrd="2" presId="urn:microsoft.com/office/officeart/2005/8/layout/hList7"/>
    <dgm:cxn modelId="{5B22D874-85C2-4563-BF5B-B9A2E9B60CDB}" type="presOf" srcId="{86542E51-B843-4159-BF7D-AB585FC07B4F}" destId="{935413B0-A046-44C2-A31D-4564FB0A2FBC}" srcOrd="1" destOrd="0" presId="urn:microsoft.com/office/officeart/2005/8/layout/hList7"/>
    <dgm:cxn modelId="{46A8F074-79ED-4CBF-83C8-6C6AD25F1794}" type="presOf" srcId="{8AD313CF-7E79-4D97-B6E3-B6CB37F3E3D2}" destId="{5F1302FD-DD10-4051-8666-75A9962FDB7C}" srcOrd="1" destOrd="0" presId="urn:microsoft.com/office/officeart/2005/8/layout/hList7"/>
    <dgm:cxn modelId="{60B1D859-B411-4D1E-B755-5B4F1404B11C}" type="presOf" srcId="{A681BA7C-1CB1-4FB2-BE8F-9E94600684AC}" destId="{F329BE54-85AF-4C19-9ED2-A9F5DFBAB6B2}" srcOrd="0" destOrd="0" presId="urn:microsoft.com/office/officeart/2005/8/layout/hList7"/>
    <dgm:cxn modelId="{7ACC707B-16B3-467F-BF82-9AB7B1089398}" type="presOf" srcId="{1D05AF25-1B1A-4C7B-834F-ED6BBACC279B}" destId="{935413B0-A046-44C2-A31D-4564FB0A2FBC}" srcOrd="1" destOrd="2" presId="urn:microsoft.com/office/officeart/2005/8/layout/hList7"/>
    <dgm:cxn modelId="{1A2DA97D-3553-429B-8295-1AC36D06B5BB}" srcId="{8AD313CF-7E79-4D97-B6E3-B6CB37F3E3D2}" destId="{A147707B-8C94-436E-80E4-0862BA5181F8}" srcOrd="1" destOrd="0" parTransId="{639AD62E-9841-4A13-984E-BF10323ADECD}" sibTransId="{1B431B1D-B1B9-435D-BA8F-AD73440CBB15}"/>
    <dgm:cxn modelId="{BA215F7E-E3AB-4130-B395-5F82FA809F75}" srcId="{A681BA7C-1CB1-4FB2-BE8F-9E94600684AC}" destId="{120E4527-5C4D-4407-B597-847F2DE56C5E}" srcOrd="0" destOrd="0" parTransId="{8C8D7EE5-18CC-4FB0-A6DE-9011C28E0BC1}" sibTransId="{AC540EB8-19CF-48CA-B627-D8B5E8240596}"/>
    <dgm:cxn modelId="{FE4FE27E-E715-4C6D-8822-3B72E7A3D71B}" type="presOf" srcId="{120E4527-5C4D-4407-B597-847F2DE56C5E}" destId="{F329BE54-85AF-4C19-9ED2-A9F5DFBAB6B2}" srcOrd="0" destOrd="1" presId="urn:microsoft.com/office/officeart/2005/8/layout/hList7"/>
    <dgm:cxn modelId="{A3C0A47F-78C3-4E1E-9296-D145F98BB646}" type="presOf" srcId="{8AD313CF-7E79-4D97-B6E3-B6CB37F3E3D2}" destId="{C758E4ED-DE46-44BD-8E41-182C2571D2B6}" srcOrd="0" destOrd="0" presId="urn:microsoft.com/office/officeart/2005/8/layout/hList7"/>
    <dgm:cxn modelId="{13C90D86-3998-4985-B6E1-3CBB0D3E3660}" srcId="{A681BA7C-1CB1-4FB2-BE8F-9E94600684AC}" destId="{7CE714B4-A0C2-4AAF-A8DA-EE251BCF888B}" srcOrd="1" destOrd="0" parTransId="{D625F69C-669F-429F-80C5-5141420D32CD}" sibTransId="{B4850788-178F-444D-B748-E4FE75EEB4D7}"/>
    <dgm:cxn modelId="{D8F46D8A-2C5A-490F-B173-F666DCFC0CCF}" srcId="{BFE23409-92E9-4F0A-BE98-E0C80DE9BE75}" destId="{A681BA7C-1CB1-4FB2-BE8F-9E94600684AC}" srcOrd="1" destOrd="0" parTransId="{F43C53FC-AF83-4DC3-A016-53B554F895C5}" sibTransId="{6AC4C75D-0A09-4456-8D89-E76F4C4A9F77}"/>
    <dgm:cxn modelId="{16DA878C-0D58-42DE-B64B-0B501041F842}" type="presOf" srcId="{A681BA7C-1CB1-4FB2-BE8F-9E94600684AC}" destId="{CA61C988-6ACB-41D1-BDD4-B013C262B0D8}" srcOrd="1" destOrd="0" presId="urn:microsoft.com/office/officeart/2005/8/layout/hList7"/>
    <dgm:cxn modelId="{A9CDA796-879F-4584-BF2D-696A31585A0A}" type="presOf" srcId="{103F320D-9DAC-44FB-AF51-5F362421CFC5}" destId="{CA61C988-6ACB-41D1-BDD4-B013C262B0D8}" srcOrd="1" destOrd="3" presId="urn:microsoft.com/office/officeart/2005/8/layout/hList7"/>
    <dgm:cxn modelId="{D60D799F-A9F2-420B-B02D-5F56575D5B30}" srcId="{8AD313CF-7E79-4D97-B6E3-B6CB37F3E3D2}" destId="{EBA872E1-35BB-414C-9779-30E5166D9C41}" srcOrd="0" destOrd="0" parTransId="{9A9E4F15-BCA3-4754-AC44-8FDEF09889E1}" sibTransId="{B8FF3810-FF3F-4CB8-AD03-54A132D741D8}"/>
    <dgm:cxn modelId="{010536AE-CA5A-41A0-B777-9DCAEC5558BF}" type="presOf" srcId="{A147707B-8C94-436E-80E4-0862BA5181F8}" destId="{5F1302FD-DD10-4051-8666-75A9962FDB7C}" srcOrd="1" destOrd="2" presId="urn:microsoft.com/office/officeart/2005/8/layout/hList7"/>
    <dgm:cxn modelId="{F2EB72B1-F7C0-4B5C-9ADE-CC52A9A47355}" srcId="{BFE23409-92E9-4F0A-BE98-E0C80DE9BE75}" destId="{8AD313CF-7E79-4D97-B6E3-B6CB37F3E3D2}" srcOrd="0" destOrd="0" parTransId="{21D96D2E-5AF6-4C7F-9DC0-0E9B6EDC5594}" sibTransId="{5B0F2B07-36FF-408D-BA9B-1664EAE09CDB}"/>
    <dgm:cxn modelId="{97F052B5-0B64-4203-9D4F-C29DC5D9AEE3}" type="presOf" srcId="{1D05AF25-1B1A-4C7B-834F-ED6BBACC279B}" destId="{84390CE9-E889-4047-AE2C-0A13C737C76F}" srcOrd="0" destOrd="2" presId="urn:microsoft.com/office/officeart/2005/8/layout/hList7"/>
    <dgm:cxn modelId="{4F133BB6-16D8-438F-8B4D-E476846B4053}" type="presOf" srcId="{64E4CB3A-A2FA-45E9-9E4B-F13508C40A19}" destId="{5F1302FD-DD10-4051-8666-75A9962FDB7C}" srcOrd="1" destOrd="3" presId="urn:microsoft.com/office/officeart/2005/8/layout/hList7"/>
    <dgm:cxn modelId="{885422BA-43C9-4D9A-8658-AD729976BD12}" type="presOf" srcId="{6AC4C75D-0A09-4456-8D89-E76F4C4A9F77}" destId="{CC961742-4F92-41E4-96F0-245AC9DF0820}" srcOrd="0" destOrd="0" presId="urn:microsoft.com/office/officeart/2005/8/layout/hList7"/>
    <dgm:cxn modelId="{80A625BA-E9BA-4D49-A2DA-C8519E6B526B}" srcId="{8AD313CF-7E79-4D97-B6E3-B6CB37F3E3D2}" destId="{64E4CB3A-A2FA-45E9-9E4B-F13508C40A19}" srcOrd="2" destOrd="0" parTransId="{A2323097-4EB7-4B8A-90EC-0F1207CB4261}" sibTransId="{E8F9F62F-75DC-43AB-930B-92E825E5889B}"/>
    <dgm:cxn modelId="{ACD66BC9-7706-48FB-AAB5-44314E654CF3}" srcId="{A681BA7C-1CB1-4FB2-BE8F-9E94600684AC}" destId="{103F320D-9DAC-44FB-AF51-5F362421CFC5}" srcOrd="2" destOrd="0" parTransId="{770D1D2A-7988-45DC-BDF0-B0F942665204}" sibTransId="{7521C6B9-FB92-40F2-A5E7-4EC82D79F7F3}"/>
    <dgm:cxn modelId="{C8BDACCD-6BA2-4EED-A84B-8B1331A851D0}" type="presOf" srcId="{46A7AD24-A36C-4AC1-B414-37046D0A0F86}" destId="{935413B0-A046-44C2-A31D-4564FB0A2FBC}" srcOrd="1" destOrd="1" presId="urn:microsoft.com/office/officeart/2005/8/layout/hList7"/>
    <dgm:cxn modelId="{79369ACE-1311-4F6B-B6B3-DA5D4FEC1BE6}" srcId="{BFE23409-92E9-4F0A-BE98-E0C80DE9BE75}" destId="{86542E51-B843-4159-BF7D-AB585FC07B4F}" srcOrd="2" destOrd="0" parTransId="{ADD71367-10F5-49F2-A57E-7633A9D94546}" sibTransId="{38CF98A2-B16F-419B-B1C2-C13DD9D760DB}"/>
    <dgm:cxn modelId="{C1AD13CF-53A5-41A0-A05A-3BE6086AFD2D}" type="presOf" srcId="{A147707B-8C94-436E-80E4-0862BA5181F8}" destId="{C758E4ED-DE46-44BD-8E41-182C2571D2B6}" srcOrd="0" destOrd="2" presId="urn:microsoft.com/office/officeart/2005/8/layout/hList7"/>
    <dgm:cxn modelId="{F087ABE7-01DC-4AF1-9580-45725EA3928A}" type="presOf" srcId="{5B0F2B07-36FF-408D-BA9B-1664EAE09CDB}" destId="{6E2B8771-86F2-4CB2-9ECB-9C3E8AA6899E}" srcOrd="0" destOrd="0" presId="urn:microsoft.com/office/officeart/2005/8/layout/hList7"/>
    <dgm:cxn modelId="{64CA4FFB-424E-4DC5-87F3-8DF8DD283AAC}" type="presOf" srcId="{EBA872E1-35BB-414C-9779-30E5166D9C41}" destId="{5F1302FD-DD10-4051-8666-75A9962FDB7C}" srcOrd="1" destOrd="1" presId="urn:microsoft.com/office/officeart/2005/8/layout/hList7"/>
    <dgm:cxn modelId="{641BB7D5-1B45-405B-BE9C-C979BDD76418}" type="presParOf" srcId="{05677FB2-901A-4EA3-BE2D-EA1CDCC9F576}" destId="{1FC905EE-F467-4591-899E-732552096497}" srcOrd="0" destOrd="0" presId="urn:microsoft.com/office/officeart/2005/8/layout/hList7"/>
    <dgm:cxn modelId="{51E3011F-EF60-4F3A-AA58-4150D6ADBF05}" type="presParOf" srcId="{05677FB2-901A-4EA3-BE2D-EA1CDCC9F576}" destId="{0B387729-DAB9-430C-9409-F923C2E90D62}" srcOrd="1" destOrd="0" presId="urn:microsoft.com/office/officeart/2005/8/layout/hList7"/>
    <dgm:cxn modelId="{494F5441-4B85-40F5-9F1D-0C435AF64859}" type="presParOf" srcId="{0B387729-DAB9-430C-9409-F923C2E90D62}" destId="{B8F74CE1-FD49-4B67-8AD1-CA861A6ABFB0}" srcOrd="0" destOrd="0" presId="urn:microsoft.com/office/officeart/2005/8/layout/hList7"/>
    <dgm:cxn modelId="{7E01594C-79D3-4262-B512-99DE5049DD5D}" type="presParOf" srcId="{B8F74CE1-FD49-4B67-8AD1-CA861A6ABFB0}" destId="{C758E4ED-DE46-44BD-8E41-182C2571D2B6}" srcOrd="0" destOrd="0" presId="urn:microsoft.com/office/officeart/2005/8/layout/hList7"/>
    <dgm:cxn modelId="{F3315CC2-7E8F-463E-9961-A190B4FEF5E5}" type="presParOf" srcId="{B8F74CE1-FD49-4B67-8AD1-CA861A6ABFB0}" destId="{5F1302FD-DD10-4051-8666-75A9962FDB7C}" srcOrd="1" destOrd="0" presId="urn:microsoft.com/office/officeart/2005/8/layout/hList7"/>
    <dgm:cxn modelId="{019CB69A-A404-4330-98AF-95143E0C4658}" type="presParOf" srcId="{B8F74CE1-FD49-4B67-8AD1-CA861A6ABFB0}" destId="{D2DCEDDA-63D8-4EC4-89C2-D9F28AA5126E}" srcOrd="2" destOrd="0" presId="urn:microsoft.com/office/officeart/2005/8/layout/hList7"/>
    <dgm:cxn modelId="{CECA3465-EDF4-4100-87D2-E8C7DC748BFB}" type="presParOf" srcId="{B8F74CE1-FD49-4B67-8AD1-CA861A6ABFB0}" destId="{40834452-7CA9-447F-AA02-673474467B05}" srcOrd="3" destOrd="0" presId="urn:microsoft.com/office/officeart/2005/8/layout/hList7"/>
    <dgm:cxn modelId="{805FD580-8581-4711-83BA-607245102D76}" type="presParOf" srcId="{0B387729-DAB9-430C-9409-F923C2E90D62}" destId="{6E2B8771-86F2-4CB2-9ECB-9C3E8AA6899E}" srcOrd="1" destOrd="0" presId="urn:microsoft.com/office/officeart/2005/8/layout/hList7"/>
    <dgm:cxn modelId="{E62F8AFB-79DB-4586-8E0B-E52BA598D55D}" type="presParOf" srcId="{0B387729-DAB9-430C-9409-F923C2E90D62}" destId="{C3AEBA5F-17AB-496A-9C09-74CADEE23AC1}" srcOrd="2" destOrd="0" presId="urn:microsoft.com/office/officeart/2005/8/layout/hList7"/>
    <dgm:cxn modelId="{16F2F28A-D7C3-477C-8F52-CC26C8E64DF1}" type="presParOf" srcId="{C3AEBA5F-17AB-496A-9C09-74CADEE23AC1}" destId="{F329BE54-85AF-4C19-9ED2-A9F5DFBAB6B2}" srcOrd="0" destOrd="0" presId="urn:microsoft.com/office/officeart/2005/8/layout/hList7"/>
    <dgm:cxn modelId="{A78B1AF3-C833-46CF-A332-FF7BEFF22E1B}" type="presParOf" srcId="{C3AEBA5F-17AB-496A-9C09-74CADEE23AC1}" destId="{CA61C988-6ACB-41D1-BDD4-B013C262B0D8}" srcOrd="1" destOrd="0" presId="urn:microsoft.com/office/officeart/2005/8/layout/hList7"/>
    <dgm:cxn modelId="{4859D10B-446E-4273-B425-A1A02668AAA7}" type="presParOf" srcId="{C3AEBA5F-17AB-496A-9C09-74CADEE23AC1}" destId="{04A95CA7-481B-4F25-89F9-F0216D363213}" srcOrd="2" destOrd="0" presId="urn:microsoft.com/office/officeart/2005/8/layout/hList7"/>
    <dgm:cxn modelId="{E65C01D0-B6E5-40C3-AB54-80B24113899F}" type="presParOf" srcId="{C3AEBA5F-17AB-496A-9C09-74CADEE23AC1}" destId="{C833D06D-1A92-4B89-AF62-572BA343D61F}" srcOrd="3" destOrd="0" presId="urn:microsoft.com/office/officeart/2005/8/layout/hList7"/>
    <dgm:cxn modelId="{E48BF0A2-E5D4-40A1-9E8B-82F7D9C968CB}" type="presParOf" srcId="{0B387729-DAB9-430C-9409-F923C2E90D62}" destId="{CC961742-4F92-41E4-96F0-245AC9DF0820}" srcOrd="3" destOrd="0" presId="urn:microsoft.com/office/officeart/2005/8/layout/hList7"/>
    <dgm:cxn modelId="{9021B276-1E24-4302-A968-D6919D457506}" type="presParOf" srcId="{0B387729-DAB9-430C-9409-F923C2E90D62}" destId="{89A7DD7C-8533-49A1-9F01-481DA53B9496}" srcOrd="4" destOrd="0" presId="urn:microsoft.com/office/officeart/2005/8/layout/hList7"/>
    <dgm:cxn modelId="{B142BFCE-1CCA-4675-BB89-D47316915ADC}" type="presParOf" srcId="{89A7DD7C-8533-49A1-9F01-481DA53B9496}" destId="{84390CE9-E889-4047-AE2C-0A13C737C76F}" srcOrd="0" destOrd="0" presId="urn:microsoft.com/office/officeart/2005/8/layout/hList7"/>
    <dgm:cxn modelId="{5B32D1C7-2CBF-419A-B7CE-51F404881B72}" type="presParOf" srcId="{89A7DD7C-8533-49A1-9F01-481DA53B9496}" destId="{935413B0-A046-44C2-A31D-4564FB0A2FBC}" srcOrd="1" destOrd="0" presId="urn:microsoft.com/office/officeart/2005/8/layout/hList7"/>
    <dgm:cxn modelId="{B928A21C-EB0A-405E-99BD-EABB06D98291}" type="presParOf" srcId="{89A7DD7C-8533-49A1-9F01-481DA53B9496}" destId="{1327D7A6-354D-4524-9EA3-1F1B7BCD720D}" srcOrd="2" destOrd="0" presId="urn:microsoft.com/office/officeart/2005/8/layout/hList7"/>
    <dgm:cxn modelId="{B8567CF7-51B2-454D-8241-260608C905E0}" type="presParOf" srcId="{89A7DD7C-8533-49A1-9F01-481DA53B9496}" destId="{EE9E8C34-7F95-4609-8EAB-60396622BA9E}"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8E4ED-DE46-44BD-8E41-182C2571D2B6}">
      <dsp:nvSpPr>
        <dsp:cNvPr id="0" name=""/>
        <dsp:cNvSpPr/>
      </dsp:nvSpPr>
      <dsp:spPr>
        <a:xfrm>
          <a:off x="1918" y="0"/>
          <a:ext cx="2984697" cy="5128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fr-FR" sz="1600" kern="1200"/>
            <a:t>Gestion des formations</a:t>
          </a:r>
        </a:p>
        <a:p>
          <a:pPr marL="0" lvl="0" indent="0" algn="ctr" defTabSz="711200">
            <a:lnSpc>
              <a:spcPct val="90000"/>
            </a:lnSpc>
            <a:spcBef>
              <a:spcPct val="0"/>
            </a:spcBef>
            <a:spcAft>
              <a:spcPct val="35000"/>
            </a:spcAft>
            <a:buNone/>
          </a:pPr>
          <a:r>
            <a:rPr lang="fr-FR" sz="1600" kern="1200"/>
            <a:t>Fonctionnalités pour </a:t>
          </a:r>
          <a:r>
            <a:rPr lang="fr-FR" sz="1600" b="1" kern="1200"/>
            <a:t>l’administrateur</a:t>
          </a:r>
          <a:endParaRPr lang="fr-FR" sz="1600" kern="1200"/>
        </a:p>
        <a:p>
          <a:pPr marL="114300" lvl="1" indent="-114300" algn="l" defTabSz="533400">
            <a:lnSpc>
              <a:spcPct val="90000"/>
            </a:lnSpc>
            <a:spcBef>
              <a:spcPct val="0"/>
            </a:spcBef>
            <a:spcAft>
              <a:spcPct val="15000"/>
            </a:spcAft>
            <a:buChar char="•"/>
          </a:pPr>
          <a:r>
            <a:rPr lang="fr-FR" sz="1200" kern="1200"/>
            <a:t>Gestion des Thèmes et Sous-Thèmes</a:t>
          </a:r>
        </a:p>
        <a:p>
          <a:pPr marL="114300" lvl="1" indent="-114300" algn="l" defTabSz="533400">
            <a:lnSpc>
              <a:spcPct val="90000"/>
            </a:lnSpc>
            <a:spcBef>
              <a:spcPct val="0"/>
            </a:spcBef>
            <a:spcAft>
              <a:spcPct val="15000"/>
            </a:spcAft>
            <a:buChar char="•"/>
          </a:pPr>
          <a:r>
            <a:rPr lang="fr-FR" sz="1200" kern="1200"/>
            <a:t>Gestions des Formations</a:t>
          </a:r>
        </a:p>
        <a:p>
          <a:pPr marL="114300" lvl="1" indent="-114300" algn="l" defTabSz="533400">
            <a:lnSpc>
              <a:spcPct val="90000"/>
            </a:lnSpc>
            <a:spcBef>
              <a:spcPct val="0"/>
            </a:spcBef>
            <a:spcAft>
              <a:spcPct val="15000"/>
            </a:spcAft>
            <a:buChar char="•"/>
          </a:pPr>
          <a:r>
            <a:rPr lang="fr-FR" sz="1200" kern="1200"/>
            <a:t>Gestions des Sessions de Formation</a:t>
          </a:r>
        </a:p>
        <a:p>
          <a:pPr marL="114300" lvl="1" indent="-114300" algn="l" defTabSz="533400">
            <a:lnSpc>
              <a:spcPct val="90000"/>
            </a:lnSpc>
            <a:spcBef>
              <a:spcPct val="0"/>
            </a:spcBef>
            <a:spcAft>
              <a:spcPct val="15000"/>
            </a:spcAft>
            <a:buChar char="•"/>
          </a:pPr>
          <a:r>
            <a:rPr lang="fr-FR" sz="1200" kern="1200"/>
            <a:t>Gestion des Inscriptions</a:t>
          </a:r>
        </a:p>
      </dsp:txBody>
      <dsp:txXfrm>
        <a:off x="1918" y="2051446"/>
        <a:ext cx="2984697" cy="2051446"/>
      </dsp:txXfrm>
    </dsp:sp>
    <dsp:sp modelId="{40834452-7CA9-447F-AA02-673474467B05}">
      <dsp:nvSpPr>
        <dsp:cNvPr id="0" name=""/>
        <dsp:cNvSpPr/>
      </dsp:nvSpPr>
      <dsp:spPr>
        <a:xfrm>
          <a:off x="640352" y="307716"/>
          <a:ext cx="1707829" cy="170782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29BE54-85AF-4C19-9ED2-A9F5DFBAB6B2}">
      <dsp:nvSpPr>
        <dsp:cNvPr id="0" name=""/>
        <dsp:cNvSpPr/>
      </dsp:nvSpPr>
      <dsp:spPr>
        <a:xfrm>
          <a:off x="3043086" y="0"/>
          <a:ext cx="2984697" cy="5128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fr-FR" sz="1600" kern="1200"/>
            <a:t>Vitrine AKDEMIA</a:t>
          </a:r>
        </a:p>
        <a:p>
          <a:pPr marL="0" lvl="0" indent="0" algn="ctr" defTabSz="711200">
            <a:lnSpc>
              <a:spcPct val="90000"/>
            </a:lnSpc>
            <a:spcBef>
              <a:spcPct val="0"/>
            </a:spcBef>
            <a:spcAft>
              <a:spcPct val="35000"/>
            </a:spcAft>
            <a:buNone/>
          </a:pPr>
          <a:r>
            <a:rPr lang="fr-FR" sz="1600" kern="1200"/>
            <a:t>Fonctionnalités pour </a:t>
          </a:r>
          <a:r>
            <a:rPr lang="fr-FR" sz="1600" b="1" kern="1200"/>
            <a:t>l’internaute</a:t>
          </a:r>
          <a:endParaRPr lang="fr-FR" sz="1600" kern="1200"/>
        </a:p>
        <a:p>
          <a:pPr marL="114300" lvl="1" indent="-114300" algn="l" defTabSz="533400">
            <a:lnSpc>
              <a:spcPct val="90000"/>
            </a:lnSpc>
            <a:spcBef>
              <a:spcPct val="0"/>
            </a:spcBef>
            <a:spcAft>
              <a:spcPct val="15000"/>
            </a:spcAft>
            <a:buChar char="•"/>
          </a:pPr>
          <a:r>
            <a:rPr lang="fr-FR" sz="1200" kern="1200"/>
            <a:t>Consultation des formations</a:t>
          </a:r>
        </a:p>
        <a:p>
          <a:pPr marL="114300" lvl="1" indent="-114300" algn="l" defTabSz="533400">
            <a:lnSpc>
              <a:spcPct val="90000"/>
            </a:lnSpc>
            <a:spcBef>
              <a:spcPct val="0"/>
            </a:spcBef>
            <a:spcAft>
              <a:spcPct val="15000"/>
            </a:spcAft>
            <a:buChar char="•"/>
          </a:pPr>
          <a:r>
            <a:rPr lang="fr-FR" sz="1200" kern="1200"/>
            <a:t>Recherche de Formations</a:t>
          </a:r>
        </a:p>
        <a:p>
          <a:pPr marL="114300" lvl="1" indent="-114300" algn="l" defTabSz="533400">
            <a:lnSpc>
              <a:spcPct val="90000"/>
            </a:lnSpc>
            <a:spcBef>
              <a:spcPct val="0"/>
            </a:spcBef>
            <a:spcAft>
              <a:spcPct val="15000"/>
            </a:spcAft>
            <a:buChar char="•"/>
          </a:pPr>
          <a:r>
            <a:rPr lang="fr-FR" sz="1200" kern="1200"/>
            <a:t>Création de compte Client</a:t>
          </a:r>
        </a:p>
      </dsp:txBody>
      <dsp:txXfrm>
        <a:off x="3043086" y="2051446"/>
        <a:ext cx="2984697" cy="2051446"/>
      </dsp:txXfrm>
    </dsp:sp>
    <dsp:sp modelId="{C833D06D-1A92-4B89-AF62-572BA343D61F}">
      <dsp:nvSpPr>
        <dsp:cNvPr id="0" name=""/>
        <dsp:cNvSpPr/>
      </dsp:nvSpPr>
      <dsp:spPr>
        <a:xfrm>
          <a:off x="3714591" y="307716"/>
          <a:ext cx="1707829" cy="17078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390CE9-E889-4047-AE2C-0A13C737C76F}">
      <dsp:nvSpPr>
        <dsp:cNvPr id="0" name=""/>
        <dsp:cNvSpPr/>
      </dsp:nvSpPr>
      <dsp:spPr>
        <a:xfrm>
          <a:off x="6150395" y="0"/>
          <a:ext cx="2984697" cy="5128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fr-FR" sz="1600" kern="1200"/>
            <a:t>Vitrine AKDEMIA</a:t>
          </a:r>
        </a:p>
        <a:p>
          <a:pPr marL="0" lvl="0" indent="0" algn="ctr" defTabSz="711200">
            <a:lnSpc>
              <a:spcPct val="90000"/>
            </a:lnSpc>
            <a:spcBef>
              <a:spcPct val="0"/>
            </a:spcBef>
            <a:spcAft>
              <a:spcPct val="35000"/>
            </a:spcAft>
            <a:buNone/>
          </a:pPr>
          <a:r>
            <a:rPr lang="fr-FR" sz="1600" kern="1200"/>
            <a:t>Fonctionnalités pour le </a:t>
          </a:r>
          <a:r>
            <a:rPr lang="fr-FR" sz="1600" b="1" kern="1200"/>
            <a:t>client</a:t>
          </a:r>
          <a:endParaRPr lang="fr-FR" sz="1600" kern="1200"/>
        </a:p>
        <a:p>
          <a:pPr marL="114300" lvl="1" indent="-114300" algn="l" defTabSz="533400">
            <a:lnSpc>
              <a:spcPct val="90000"/>
            </a:lnSpc>
            <a:spcBef>
              <a:spcPct val="0"/>
            </a:spcBef>
            <a:spcAft>
              <a:spcPct val="15000"/>
            </a:spcAft>
            <a:buChar char="•"/>
          </a:pPr>
          <a:r>
            <a:rPr lang="fr-FR" sz="1200" kern="1200"/>
            <a:t>Inscription/Désinscription aux sessions</a:t>
          </a:r>
        </a:p>
        <a:p>
          <a:pPr marL="114300" lvl="1" indent="-114300" algn="l" defTabSz="533400">
            <a:lnSpc>
              <a:spcPct val="90000"/>
            </a:lnSpc>
            <a:spcBef>
              <a:spcPct val="0"/>
            </a:spcBef>
            <a:spcAft>
              <a:spcPct val="15000"/>
            </a:spcAft>
            <a:buChar char="•"/>
          </a:pPr>
          <a:r>
            <a:rPr lang="fr-FR" sz="1200" kern="1200"/>
            <a:t>Visualisation de ses sessions et des formations</a:t>
          </a:r>
        </a:p>
      </dsp:txBody>
      <dsp:txXfrm>
        <a:off x="6150395" y="2051446"/>
        <a:ext cx="2984697" cy="2051446"/>
      </dsp:txXfrm>
    </dsp:sp>
    <dsp:sp modelId="{EE9E8C34-7F95-4609-8EAB-60396622BA9E}">
      <dsp:nvSpPr>
        <dsp:cNvPr id="0" name=""/>
        <dsp:cNvSpPr/>
      </dsp:nvSpPr>
      <dsp:spPr>
        <a:xfrm>
          <a:off x="6788830" y="307716"/>
          <a:ext cx="1707829" cy="170782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C905EE-F467-4591-899E-732552096497}">
      <dsp:nvSpPr>
        <dsp:cNvPr id="0" name=""/>
        <dsp:cNvSpPr/>
      </dsp:nvSpPr>
      <dsp:spPr>
        <a:xfrm>
          <a:off x="365480" y="4102892"/>
          <a:ext cx="8406051" cy="769292"/>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a:p>
        </p:txBody>
      </p:sp>
      <p:sp>
        <p:nvSpPr>
          <p:cNvPr id="3" name="Espace réservé de la date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CEC443D7-B39A-4082-ACDA-AF77E4B4529B}" type="datetime1">
              <a:rPr lang="fr-FR" smtClean="0"/>
              <a:t>18/03/2024</a:t>
            </a:fld>
            <a:endParaRPr lang="fr-FR"/>
          </a:p>
        </p:txBody>
      </p:sp>
      <p:sp>
        <p:nvSpPr>
          <p:cNvPr id="4" name="Espace réservé du pied de page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a:p>
        </p:txBody>
      </p:sp>
      <p:sp>
        <p:nvSpPr>
          <p:cNvPr id="5" name="Espace réservé du numéro de diapositive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397C78D2-97D1-4B37-BDD1-08A09BD4CA99}" type="slidenum">
              <a:rPr lang="fr-FR" smtClean="0"/>
              <a:t>‹N°›</a:t>
            </a:fld>
            <a:endParaRPr lang="fr-FR"/>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fr-FR" sz="1200"/>
            </a:lvl1pPr>
          </a:lstStyle>
          <a:p>
            <a:fld id="{F06201AB-AE6E-4BD6-8881-470FABF8AC15}" type="datetime1">
              <a:rPr lang="fr-FR" smtClean="0"/>
              <a:pPr/>
              <a:t>18/03/2024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fr-FR"/>
            </a:defPPr>
          </a:lstStyle>
          <a:p>
            <a:pPr rtl="0"/>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D5939589-3E79-4C82-AA4A-FE78234FAA59}" type="slidenum">
              <a:rPr lang="fr-FR" smtClean="0"/>
              <a:t>‹N°›</a:t>
            </a:fld>
            <a:endParaRPr lang="fr-FR"/>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a:p>
        </p:txBody>
      </p:sp>
      <p:sp>
        <p:nvSpPr>
          <p:cNvPr id="4" name="Espace réservé du numéro de diapositive 3">
            <a:extLst>
              <a:ext uri="{FF2B5EF4-FFF2-40B4-BE49-F238E27FC236}">
                <a16:creationId xmlns:a16="http://schemas.microsoft.com/office/drawing/2014/main" id="{025F750D-81C7-E5E9-BEB5-968574E87CD1}"/>
              </a:ext>
            </a:extLst>
          </p:cNvPr>
          <p:cNvSpPr>
            <a:spLocks noGrp="1"/>
          </p:cNvSpPr>
          <p:nvPr>
            <p:ph type="sldNum" sz="quarter" idx="5"/>
          </p:nvPr>
        </p:nvSpPr>
        <p:spPr/>
        <p:txBody>
          <a:bodyPr/>
          <a:lstStyle/>
          <a:p>
            <a:pPr rtl="0"/>
            <a:fld id="{D5939589-3E79-4C82-AA4A-FE78234FAA59}" type="slidenum">
              <a:rPr lang="fr-FR" smtClean="0"/>
              <a:t>1</a:t>
            </a:fld>
            <a:endParaRPr lang="fr-FR"/>
          </a:p>
        </p:txBody>
      </p:sp>
    </p:spTree>
    <p:extLst>
      <p:ext uri="{BB962C8B-B14F-4D97-AF65-F5344CB8AC3E}">
        <p14:creationId xmlns:p14="http://schemas.microsoft.com/office/powerpoint/2010/main" val="16868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24142481-126F-AE8D-6F0E-101B9DC332C6}"/>
              </a:ext>
            </a:extLst>
          </p:cNvPr>
          <p:cNvSpPr>
            <a:spLocks noGrp="1"/>
          </p:cNvSpPr>
          <p:nvPr>
            <p:ph type="sldNum" sz="quarter" idx="5"/>
          </p:nvPr>
        </p:nvSpPr>
        <p:spPr/>
        <p:txBody>
          <a:bodyPr/>
          <a:lstStyle/>
          <a:p>
            <a:pPr rtl="0"/>
            <a:fld id="{D5939589-3E79-4C82-AA4A-FE78234FAA59}" type="slidenum">
              <a:rPr lang="fr-FR" smtClean="0"/>
              <a:t>10</a:t>
            </a:fld>
            <a:endParaRPr lang="fr-FR"/>
          </a:p>
        </p:txBody>
      </p:sp>
    </p:spTree>
    <p:extLst>
      <p:ext uri="{BB962C8B-B14F-4D97-AF65-F5344CB8AC3E}">
        <p14:creationId xmlns:p14="http://schemas.microsoft.com/office/powerpoint/2010/main" val="4025026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a:p>
        </p:txBody>
      </p:sp>
      <p:sp>
        <p:nvSpPr>
          <p:cNvPr id="4" name="Espace réservé du numéro de diapositive 3">
            <a:extLst>
              <a:ext uri="{FF2B5EF4-FFF2-40B4-BE49-F238E27FC236}">
                <a16:creationId xmlns:a16="http://schemas.microsoft.com/office/drawing/2014/main" id="{0E07CFA5-2C37-65D0-F679-57533672FEC1}"/>
              </a:ext>
            </a:extLst>
          </p:cNvPr>
          <p:cNvSpPr>
            <a:spLocks noGrp="1"/>
          </p:cNvSpPr>
          <p:nvPr>
            <p:ph type="sldNum" sz="quarter" idx="5"/>
          </p:nvPr>
        </p:nvSpPr>
        <p:spPr/>
        <p:txBody>
          <a:bodyPr/>
          <a:lstStyle/>
          <a:p>
            <a:pPr rtl="0"/>
            <a:fld id="{D5939589-3E79-4C82-AA4A-FE78234FAA59}" type="slidenum">
              <a:rPr lang="fr-FR" smtClean="0"/>
              <a:t>11</a:t>
            </a:fld>
            <a:endParaRPr lang="fr-FR"/>
          </a:p>
        </p:txBody>
      </p:sp>
    </p:spTree>
    <p:extLst>
      <p:ext uri="{BB962C8B-B14F-4D97-AF65-F5344CB8AC3E}">
        <p14:creationId xmlns:p14="http://schemas.microsoft.com/office/powerpoint/2010/main" val="4010776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a:t>Echange avec le PO sur la compréhension du besoin</a:t>
            </a:r>
          </a:p>
          <a:p>
            <a:pPr marL="171450" indent="-171450">
              <a:buFont typeface="Arial" panose="020B0604020202020204" pitchFamily="34" charset="0"/>
              <a:buChar char="•"/>
            </a:pPr>
            <a:r>
              <a:rPr lang="fr-FR"/>
              <a:t>Toute l’équipe échange avec le PO pour poser des questions sur les sujets à éclaircir (ou pas),</a:t>
            </a:r>
          </a:p>
        </p:txBody>
      </p:sp>
      <p:sp>
        <p:nvSpPr>
          <p:cNvPr id="4" name="Espace réservé du numéro de diapositive 3">
            <a:extLst>
              <a:ext uri="{FF2B5EF4-FFF2-40B4-BE49-F238E27FC236}">
                <a16:creationId xmlns:a16="http://schemas.microsoft.com/office/drawing/2014/main" id="{8117F29E-6A21-A8E7-B0B5-A9150D9646B3}"/>
              </a:ext>
            </a:extLst>
          </p:cNvPr>
          <p:cNvSpPr>
            <a:spLocks noGrp="1"/>
          </p:cNvSpPr>
          <p:nvPr>
            <p:ph type="sldNum" sz="quarter" idx="5"/>
          </p:nvPr>
        </p:nvSpPr>
        <p:spPr/>
        <p:txBody>
          <a:bodyPr/>
          <a:lstStyle/>
          <a:p>
            <a:pPr rtl="0"/>
            <a:fld id="{D5939589-3E79-4C82-AA4A-FE78234FAA59}" type="slidenum">
              <a:rPr lang="fr-FR" smtClean="0"/>
              <a:t>12</a:t>
            </a:fld>
            <a:endParaRPr lang="fr-FR"/>
          </a:p>
        </p:txBody>
      </p:sp>
    </p:spTree>
    <p:extLst>
      <p:ext uri="{BB962C8B-B14F-4D97-AF65-F5344CB8AC3E}">
        <p14:creationId xmlns:p14="http://schemas.microsoft.com/office/powerpoint/2010/main" val="3095031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marL="171450" indent="-171450" rtl="0">
              <a:buFont typeface="Arial" panose="020B0604020202020204" pitchFamily="34" charset="0"/>
              <a:buChar char="•"/>
            </a:pPr>
            <a:r>
              <a:rPr lang="fr-FR"/>
              <a:t>Qu’est que le MVP ?</a:t>
            </a:r>
          </a:p>
        </p:txBody>
      </p:sp>
      <p:sp>
        <p:nvSpPr>
          <p:cNvPr id="4" name="Espace réservé du numéro de diapositive 3">
            <a:extLst>
              <a:ext uri="{FF2B5EF4-FFF2-40B4-BE49-F238E27FC236}">
                <a16:creationId xmlns:a16="http://schemas.microsoft.com/office/drawing/2014/main" id="{9BC95659-8760-2464-1BBE-1DB37B4B6333}"/>
              </a:ext>
            </a:extLst>
          </p:cNvPr>
          <p:cNvSpPr>
            <a:spLocks noGrp="1"/>
          </p:cNvSpPr>
          <p:nvPr>
            <p:ph type="sldNum" sz="quarter" idx="5"/>
          </p:nvPr>
        </p:nvSpPr>
        <p:spPr/>
        <p:txBody>
          <a:bodyPr/>
          <a:lstStyle/>
          <a:p>
            <a:pPr rtl="0"/>
            <a:fld id="{D5939589-3E79-4C82-AA4A-FE78234FAA59}" type="slidenum">
              <a:rPr lang="fr-FR" smtClean="0"/>
              <a:t>13</a:t>
            </a:fld>
            <a:endParaRPr lang="fr-FR"/>
          </a:p>
        </p:txBody>
      </p:sp>
    </p:spTree>
    <p:extLst>
      <p:ext uri="{BB962C8B-B14F-4D97-AF65-F5344CB8AC3E}">
        <p14:creationId xmlns:p14="http://schemas.microsoft.com/office/powerpoint/2010/main" val="2159706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r>
              <a:rPr lang="fr-FR">
                <a:cs typeface="Calibri"/>
              </a:rPr>
              <a:t>On va s'</a:t>
            </a:r>
            <a:r>
              <a:rPr lang="fr-FR" err="1">
                <a:cs typeface="Calibri"/>
              </a:rPr>
              <a:t>interesser</a:t>
            </a:r>
            <a:r>
              <a:rPr lang="fr-FR">
                <a:cs typeface="Calibri"/>
              </a:rPr>
              <a:t> </a:t>
            </a:r>
            <a:r>
              <a:rPr lang="fr-FR" err="1">
                <a:cs typeface="Calibri"/>
              </a:rPr>
              <a:t>particulierement</a:t>
            </a:r>
            <a:endParaRPr lang="fr-FR" err="1"/>
          </a:p>
        </p:txBody>
      </p:sp>
      <p:sp>
        <p:nvSpPr>
          <p:cNvPr id="4" name="Espace réservé du numéro de diapositive 3">
            <a:extLst>
              <a:ext uri="{FF2B5EF4-FFF2-40B4-BE49-F238E27FC236}">
                <a16:creationId xmlns:a16="http://schemas.microsoft.com/office/drawing/2014/main" id="{9C7E76C5-700A-4A11-0B73-EE921C41410A}"/>
              </a:ext>
            </a:extLst>
          </p:cNvPr>
          <p:cNvSpPr>
            <a:spLocks noGrp="1"/>
          </p:cNvSpPr>
          <p:nvPr>
            <p:ph type="sldNum" sz="quarter" idx="5"/>
          </p:nvPr>
        </p:nvSpPr>
        <p:spPr/>
        <p:txBody>
          <a:bodyPr/>
          <a:lstStyle/>
          <a:p>
            <a:pPr rtl="0"/>
            <a:fld id="{D5939589-3E79-4C82-AA4A-FE78234FAA59}" type="slidenum">
              <a:rPr lang="fr-FR" smtClean="0"/>
              <a:t>15</a:t>
            </a:fld>
            <a:endParaRPr lang="fr-FR"/>
          </a:p>
        </p:txBody>
      </p:sp>
    </p:spTree>
    <p:extLst>
      <p:ext uri="{BB962C8B-B14F-4D97-AF65-F5344CB8AC3E}">
        <p14:creationId xmlns:p14="http://schemas.microsoft.com/office/powerpoint/2010/main" val="373993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a:p>
        </p:txBody>
      </p:sp>
      <p:sp>
        <p:nvSpPr>
          <p:cNvPr id="4" name="Espace réservé du numéro de diapositive 3">
            <a:extLst>
              <a:ext uri="{FF2B5EF4-FFF2-40B4-BE49-F238E27FC236}">
                <a16:creationId xmlns:a16="http://schemas.microsoft.com/office/drawing/2014/main" id="{377C75AB-1C4D-FBC6-6668-066BBE9EB2E4}"/>
              </a:ext>
            </a:extLst>
          </p:cNvPr>
          <p:cNvSpPr>
            <a:spLocks noGrp="1"/>
          </p:cNvSpPr>
          <p:nvPr>
            <p:ph type="sldNum" sz="quarter" idx="5"/>
          </p:nvPr>
        </p:nvSpPr>
        <p:spPr/>
        <p:txBody>
          <a:bodyPr/>
          <a:lstStyle/>
          <a:p>
            <a:pPr rtl="0"/>
            <a:fld id="{D5939589-3E79-4C82-AA4A-FE78234FAA59}" type="slidenum">
              <a:rPr lang="fr-FR" smtClean="0"/>
              <a:t>16</a:t>
            </a:fld>
            <a:endParaRPr lang="fr-FR"/>
          </a:p>
        </p:txBody>
      </p:sp>
    </p:spTree>
    <p:extLst>
      <p:ext uri="{BB962C8B-B14F-4D97-AF65-F5344CB8AC3E}">
        <p14:creationId xmlns:p14="http://schemas.microsoft.com/office/powerpoint/2010/main" val="3389205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a:p>
        </p:txBody>
      </p:sp>
      <p:sp>
        <p:nvSpPr>
          <p:cNvPr id="4" name="Espace réservé du numéro de diapositive 3">
            <a:extLst>
              <a:ext uri="{FF2B5EF4-FFF2-40B4-BE49-F238E27FC236}">
                <a16:creationId xmlns:a16="http://schemas.microsoft.com/office/drawing/2014/main" id="{45BE4B0E-1DA1-D285-39F7-2F46F3F0BE31}"/>
              </a:ext>
            </a:extLst>
          </p:cNvPr>
          <p:cNvSpPr>
            <a:spLocks noGrp="1"/>
          </p:cNvSpPr>
          <p:nvPr>
            <p:ph type="sldNum" sz="quarter" idx="5"/>
          </p:nvPr>
        </p:nvSpPr>
        <p:spPr/>
        <p:txBody>
          <a:bodyPr/>
          <a:lstStyle/>
          <a:p>
            <a:pPr rtl="0"/>
            <a:fld id="{D5939589-3E79-4C82-AA4A-FE78234FAA59}" type="slidenum">
              <a:rPr lang="fr-FR" smtClean="0"/>
              <a:t>17</a:t>
            </a:fld>
            <a:endParaRPr lang="fr-FR"/>
          </a:p>
        </p:txBody>
      </p:sp>
    </p:spTree>
    <p:extLst>
      <p:ext uri="{BB962C8B-B14F-4D97-AF65-F5344CB8AC3E}">
        <p14:creationId xmlns:p14="http://schemas.microsoft.com/office/powerpoint/2010/main" val="1986288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a:p>
        </p:txBody>
      </p:sp>
      <p:sp>
        <p:nvSpPr>
          <p:cNvPr id="4" name="Espace réservé du numéro de diapositive 3">
            <a:extLst>
              <a:ext uri="{FF2B5EF4-FFF2-40B4-BE49-F238E27FC236}">
                <a16:creationId xmlns:a16="http://schemas.microsoft.com/office/drawing/2014/main" id="{7B3564DF-E606-EE34-27C0-65E4A7AF49C2}"/>
              </a:ext>
            </a:extLst>
          </p:cNvPr>
          <p:cNvSpPr>
            <a:spLocks noGrp="1"/>
          </p:cNvSpPr>
          <p:nvPr>
            <p:ph type="sldNum" sz="quarter" idx="5"/>
          </p:nvPr>
        </p:nvSpPr>
        <p:spPr/>
        <p:txBody>
          <a:bodyPr/>
          <a:lstStyle/>
          <a:p>
            <a:pPr rtl="0"/>
            <a:fld id="{D5939589-3E79-4C82-AA4A-FE78234FAA59}" type="slidenum">
              <a:rPr lang="fr-FR" smtClean="0"/>
              <a:t>18</a:t>
            </a:fld>
            <a:endParaRPr lang="fr-FR"/>
          </a:p>
        </p:txBody>
      </p:sp>
    </p:spTree>
    <p:extLst>
      <p:ext uri="{BB962C8B-B14F-4D97-AF65-F5344CB8AC3E}">
        <p14:creationId xmlns:p14="http://schemas.microsoft.com/office/powerpoint/2010/main" val="2852960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3B795BD3-2605-E373-F690-58CAB3E19252}"/>
              </a:ext>
            </a:extLst>
          </p:cNvPr>
          <p:cNvSpPr>
            <a:spLocks noGrp="1"/>
          </p:cNvSpPr>
          <p:nvPr>
            <p:ph type="sldNum" sz="quarter" idx="5"/>
          </p:nvPr>
        </p:nvSpPr>
        <p:spPr/>
        <p:txBody>
          <a:bodyPr/>
          <a:lstStyle/>
          <a:p>
            <a:pPr rtl="0"/>
            <a:fld id="{D5939589-3E79-4C82-AA4A-FE78234FAA59}" type="slidenum">
              <a:rPr lang="fr-FR" smtClean="0"/>
              <a:t>19</a:t>
            </a:fld>
            <a:endParaRPr lang="fr-FR"/>
          </a:p>
        </p:txBody>
      </p:sp>
    </p:spTree>
    <p:extLst>
      <p:ext uri="{BB962C8B-B14F-4D97-AF65-F5344CB8AC3E}">
        <p14:creationId xmlns:p14="http://schemas.microsoft.com/office/powerpoint/2010/main" val="1960925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a:t>Définir ce qu’est une User Story</a:t>
            </a:r>
          </a:p>
          <a:p>
            <a:pPr marL="171450" indent="-171450">
              <a:buFont typeface="Arial" panose="020B0604020202020204" pitchFamily="34" charset="0"/>
              <a:buChar char="•"/>
            </a:pPr>
            <a:r>
              <a:rPr lang="fr-FR"/>
              <a:t>Expliquer par l’exemple</a:t>
            </a:r>
            <a:endParaRPr lang="fr-FR" i="0"/>
          </a:p>
        </p:txBody>
      </p:sp>
      <p:sp>
        <p:nvSpPr>
          <p:cNvPr id="4" name="Espace réservé du numéro de diapositive 3">
            <a:extLst>
              <a:ext uri="{FF2B5EF4-FFF2-40B4-BE49-F238E27FC236}">
                <a16:creationId xmlns:a16="http://schemas.microsoft.com/office/drawing/2014/main" id="{A3377878-DE48-64BF-AAF2-00832A678494}"/>
              </a:ext>
            </a:extLst>
          </p:cNvPr>
          <p:cNvSpPr>
            <a:spLocks noGrp="1"/>
          </p:cNvSpPr>
          <p:nvPr>
            <p:ph type="sldNum" sz="quarter" idx="5"/>
          </p:nvPr>
        </p:nvSpPr>
        <p:spPr/>
        <p:txBody>
          <a:bodyPr/>
          <a:lstStyle/>
          <a:p>
            <a:pPr rtl="0"/>
            <a:fld id="{D5939589-3E79-4C82-AA4A-FE78234FAA59}" type="slidenum">
              <a:rPr lang="fr-FR" smtClean="0"/>
              <a:t>20</a:t>
            </a:fld>
            <a:endParaRPr lang="fr-FR"/>
          </a:p>
        </p:txBody>
      </p:sp>
    </p:spTree>
    <p:extLst>
      <p:ext uri="{BB962C8B-B14F-4D97-AF65-F5344CB8AC3E}">
        <p14:creationId xmlns:p14="http://schemas.microsoft.com/office/powerpoint/2010/main" val="270594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a:p>
        </p:txBody>
      </p:sp>
      <p:sp>
        <p:nvSpPr>
          <p:cNvPr id="4" name="Espace réservé du numéro de diapositive 3">
            <a:extLst>
              <a:ext uri="{FF2B5EF4-FFF2-40B4-BE49-F238E27FC236}">
                <a16:creationId xmlns:a16="http://schemas.microsoft.com/office/drawing/2014/main" id="{C225E138-410E-CB32-08CD-EE1A2DB81F50}"/>
              </a:ext>
            </a:extLst>
          </p:cNvPr>
          <p:cNvSpPr>
            <a:spLocks noGrp="1"/>
          </p:cNvSpPr>
          <p:nvPr>
            <p:ph type="sldNum" sz="quarter" idx="5"/>
          </p:nvPr>
        </p:nvSpPr>
        <p:spPr/>
        <p:txBody>
          <a:bodyPr/>
          <a:lstStyle/>
          <a:p>
            <a:pPr rtl="0"/>
            <a:fld id="{D5939589-3E79-4C82-AA4A-FE78234FAA59}" type="slidenum">
              <a:rPr lang="fr-FR" smtClean="0"/>
              <a:t>2</a:t>
            </a:fld>
            <a:endParaRPr lang="fr-FR"/>
          </a:p>
        </p:txBody>
      </p:sp>
    </p:spTree>
    <p:extLst>
      <p:ext uri="{BB962C8B-B14F-4D97-AF65-F5344CB8AC3E}">
        <p14:creationId xmlns:p14="http://schemas.microsoft.com/office/powerpoint/2010/main" val="3466773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a:t>Définir ce qu’est une User Story</a:t>
            </a:r>
          </a:p>
          <a:p>
            <a:pPr marL="171450" indent="-171450">
              <a:buFont typeface="Arial" panose="020B0604020202020204" pitchFamily="34" charset="0"/>
              <a:buChar char="•"/>
            </a:pPr>
            <a:r>
              <a:rPr lang="fr-FR"/>
              <a:t>Expliquer par l’exemple</a:t>
            </a:r>
            <a:endParaRPr lang="fr-FR" i="0"/>
          </a:p>
        </p:txBody>
      </p:sp>
      <p:sp>
        <p:nvSpPr>
          <p:cNvPr id="4" name="Espace réservé du numéro de diapositive 3">
            <a:extLst>
              <a:ext uri="{FF2B5EF4-FFF2-40B4-BE49-F238E27FC236}">
                <a16:creationId xmlns:a16="http://schemas.microsoft.com/office/drawing/2014/main" id="{2A3B29FE-D31D-80EC-B6DC-A454E231EA74}"/>
              </a:ext>
            </a:extLst>
          </p:cNvPr>
          <p:cNvSpPr>
            <a:spLocks noGrp="1"/>
          </p:cNvSpPr>
          <p:nvPr>
            <p:ph type="sldNum" sz="quarter" idx="5"/>
          </p:nvPr>
        </p:nvSpPr>
        <p:spPr/>
        <p:txBody>
          <a:bodyPr/>
          <a:lstStyle/>
          <a:p>
            <a:pPr rtl="0"/>
            <a:fld id="{D5939589-3E79-4C82-AA4A-FE78234FAA59}" type="slidenum">
              <a:rPr lang="fr-FR" smtClean="0"/>
              <a:t>21</a:t>
            </a:fld>
            <a:endParaRPr lang="fr-FR"/>
          </a:p>
        </p:txBody>
      </p:sp>
    </p:spTree>
    <p:extLst>
      <p:ext uri="{BB962C8B-B14F-4D97-AF65-F5344CB8AC3E}">
        <p14:creationId xmlns:p14="http://schemas.microsoft.com/office/powerpoint/2010/main" val="881838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marL="171450" indent="-171450" rtl="0">
              <a:buFont typeface="Arial" panose="020B0604020202020204" pitchFamily="34" charset="0"/>
              <a:buChar char="•"/>
            </a:pPr>
            <a:r>
              <a:rPr lang="fr-FR"/>
              <a:t>Utilisation de </a:t>
            </a:r>
            <a:r>
              <a:rPr lang="fr-FR" err="1"/>
              <a:t>Jmerise</a:t>
            </a:r>
            <a:r>
              <a:rPr lang="fr-FR"/>
              <a:t>.</a:t>
            </a:r>
          </a:p>
          <a:p>
            <a:pPr marL="171450" indent="-171450" rtl="0">
              <a:buFont typeface="Arial" panose="020B0604020202020204" pitchFamily="34" charset="0"/>
              <a:buChar char="•"/>
            </a:pPr>
            <a:r>
              <a:rPr lang="fr-FR"/>
              <a:t>Génération du script SQL à partir du MCD pour la création de la BDD</a:t>
            </a:r>
          </a:p>
        </p:txBody>
      </p:sp>
      <p:sp>
        <p:nvSpPr>
          <p:cNvPr id="4" name="Espace réservé du numéro de diapositive 3">
            <a:extLst>
              <a:ext uri="{FF2B5EF4-FFF2-40B4-BE49-F238E27FC236}">
                <a16:creationId xmlns:a16="http://schemas.microsoft.com/office/drawing/2014/main" id="{AE384872-986E-01FA-0B86-B4EF09E693D0}"/>
              </a:ext>
            </a:extLst>
          </p:cNvPr>
          <p:cNvSpPr>
            <a:spLocks noGrp="1"/>
          </p:cNvSpPr>
          <p:nvPr>
            <p:ph type="sldNum" sz="quarter" idx="5"/>
          </p:nvPr>
        </p:nvSpPr>
        <p:spPr/>
        <p:txBody>
          <a:bodyPr/>
          <a:lstStyle/>
          <a:p>
            <a:pPr rtl="0"/>
            <a:fld id="{D5939589-3E79-4C82-AA4A-FE78234FAA59}" type="slidenum">
              <a:rPr lang="fr-FR" smtClean="0"/>
              <a:t>23</a:t>
            </a:fld>
            <a:endParaRPr lang="fr-FR"/>
          </a:p>
        </p:txBody>
      </p:sp>
    </p:spTree>
    <p:extLst>
      <p:ext uri="{BB962C8B-B14F-4D97-AF65-F5344CB8AC3E}">
        <p14:creationId xmlns:p14="http://schemas.microsoft.com/office/powerpoint/2010/main" val="1109824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a:effectLst/>
                <a:latin typeface="Arial" panose="020B0604020202020204" pitchFamily="34" charset="0"/>
                <a:ea typeface="Arial" panose="020B0604020202020204" pitchFamily="34" charset="0"/>
              </a:rPr>
              <a:t>Une fois la partie conception terminée, il est temps de choisir les outils qui vont nous permettre, concrètement, de développer l'application </a:t>
            </a:r>
          </a:p>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24</a:t>
            </a:fld>
            <a:endParaRPr lang="fr-FR"/>
          </a:p>
        </p:txBody>
      </p:sp>
    </p:spTree>
    <p:extLst>
      <p:ext uri="{BB962C8B-B14F-4D97-AF65-F5344CB8AC3E}">
        <p14:creationId xmlns:p14="http://schemas.microsoft.com/office/powerpoint/2010/main" val="953704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ct val="115000"/>
              </a:lnSpc>
            </a:pPr>
            <a:r>
              <a:rPr lang="fr-FR" sz="1800">
                <a:effectLst/>
                <a:latin typeface="Arial" panose="020B0604020202020204" pitchFamily="34" charset="0"/>
                <a:ea typeface="Arial" panose="020B0604020202020204" pitchFamily="34" charset="0"/>
              </a:rPr>
              <a:t>Tout d'abord les outils collaboratifs, donc les outils qui vont nous permettre de travailler en équipe.</a:t>
            </a:r>
          </a:p>
          <a:p>
            <a:pPr algn="just">
              <a:lnSpc>
                <a:spcPct val="115000"/>
              </a:lnSpc>
            </a:pPr>
            <a:r>
              <a:rPr lang="fr-FR" sz="1800">
                <a:effectLst/>
                <a:latin typeface="Arial" panose="020B0604020202020204" pitchFamily="34" charset="0"/>
                <a:ea typeface="Arial" panose="020B0604020202020204" pitchFamily="34" charset="0"/>
              </a:rPr>
              <a:t>Le premier outil qu'on ait choisi est </a:t>
            </a:r>
            <a:r>
              <a:rPr lang="fr-FR" sz="1800" b="1" u="sng">
                <a:effectLst/>
                <a:latin typeface="Arial" panose="020B0604020202020204" pitchFamily="34" charset="0"/>
                <a:ea typeface="Arial" panose="020B0604020202020204" pitchFamily="34" charset="0"/>
              </a:rPr>
              <a:t>one drive</a:t>
            </a:r>
            <a:r>
              <a:rPr lang="fr-FR" sz="1800">
                <a:effectLst/>
                <a:latin typeface="Arial" panose="020B0604020202020204" pitchFamily="34" charset="0"/>
                <a:ea typeface="Arial" panose="020B0604020202020204" pitchFamily="34" charset="0"/>
              </a:rPr>
              <a:t> parce que ça nous permettant d'avoir un espace de stockage commun et donc de pouvoir en commun des documents. Et comme Mathieu avait un abonnement donc c'est lui qui a créé le dossier et qui nous envoyé le lien afin qu'on puisse utiliser les dossiers partagés.</a:t>
            </a:r>
          </a:p>
          <a:p>
            <a:pPr algn="just">
              <a:lnSpc>
                <a:spcPct val="115000"/>
              </a:lnSpc>
            </a:pPr>
            <a:r>
              <a:rPr lang="fr-FR" sz="1800">
                <a:effectLst/>
                <a:latin typeface="Arial" panose="020B0604020202020204" pitchFamily="34" charset="0"/>
                <a:ea typeface="Arial" panose="020B0604020202020204" pitchFamily="34" charset="0"/>
              </a:rPr>
              <a:t>Nous avons également un outil de communication, </a:t>
            </a:r>
            <a:r>
              <a:rPr lang="fr-FR" sz="1800" b="1" u="sng">
                <a:effectLst/>
                <a:latin typeface="Arial" panose="020B0604020202020204" pitchFamily="34" charset="0"/>
                <a:ea typeface="Arial" panose="020B0604020202020204" pitchFamily="34" charset="0"/>
              </a:rPr>
              <a:t>Discord</a:t>
            </a:r>
            <a:r>
              <a:rPr lang="fr-FR" sz="1800">
                <a:effectLst/>
                <a:latin typeface="Arial" panose="020B0604020202020204" pitchFamily="34" charset="0"/>
                <a:ea typeface="Arial" panose="020B0604020202020204" pitchFamily="34" charset="0"/>
              </a:rPr>
              <a:t>, puisque toute l'équipe connaissait déjà ce logiciel. Ca nous permis évidemment d'échanger des messages mais aussi de faire des partages d'écrans et des réunions en </a:t>
            </a:r>
            <a:r>
              <a:rPr lang="fr-FR" sz="1800" err="1">
                <a:effectLst/>
                <a:latin typeface="Arial" panose="020B0604020202020204" pitchFamily="34" charset="0"/>
                <a:ea typeface="Arial" panose="020B0604020202020204" pitchFamily="34" charset="0"/>
              </a:rPr>
              <a:t>visio</a:t>
            </a:r>
            <a:r>
              <a:rPr lang="fr-FR" sz="1800">
                <a:effectLst/>
                <a:latin typeface="Arial" panose="020B0604020202020204" pitchFamily="34" charset="0"/>
                <a:ea typeface="Arial" panose="020B0604020202020204" pitchFamily="34" charset="0"/>
              </a:rPr>
              <a:t>. </a:t>
            </a:r>
          </a:p>
          <a:p>
            <a:pPr algn="just">
              <a:lnSpc>
                <a:spcPct val="115000"/>
              </a:lnSpc>
            </a:pPr>
            <a:r>
              <a:rPr lang="fr-FR" sz="1800">
                <a:effectLst/>
                <a:latin typeface="Arial" panose="020B0604020202020204" pitchFamily="34" charset="0"/>
                <a:ea typeface="Arial" panose="020B0604020202020204" pitchFamily="34" charset="0"/>
              </a:rPr>
              <a:t> </a:t>
            </a:r>
          </a:p>
          <a:p>
            <a:pPr algn="just">
              <a:lnSpc>
                <a:spcPct val="115000"/>
              </a:lnSpc>
            </a:pPr>
            <a:r>
              <a:rPr lang="fr-FR" sz="1800">
                <a:effectLst/>
                <a:latin typeface="Arial" panose="020B0604020202020204" pitchFamily="34" charset="0"/>
                <a:ea typeface="Arial" panose="020B0604020202020204" pitchFamily="34" charset="0"/>
              </a:rPr>
              <a:t>Ensuite, tout simplement, un </a:t>
            </a:r>
            <a:r>
              <a:rPr lang="fr-FR" sz="1800" b="1" u="sng">
                <a:effectLst/>
                <a:latin typeface="Arial" panose="020B0604020202020204" pitchFamily="34" charset="0"/>
                <a:ea typeface="Arial" panose="020B0604020202020204" pitchFamily="34" charset="0"/>
              </a:rPr>
              <a:t>tableau blanc</a:t>
            </a:r>
            <a:r>
              <a:rPr lang="fr-FR" sz="1800">
                <a:effectLst/>
                <a:latin typeface="Arial" panose="020B0604020202020204" pitchFamily="34" charset="0"/>
                <a:ea typeface="Arial" panose="020B0604020202020204" pitchFamily="34" charset="0"/>
              </a:rPr>
              <a:t>. Il y a en avait dans la salle où l'on travaillait donc c'était très pratique pour faire du brainstorming et écrire les idées que l'on avait au fur et à mesure.</a:t>
            </a:r>
          </a:p>
          <a:p>
            <a:pPr algn="just">
              <a:lnSpc>
                <a:spcPct val="115000"/>
              </a:lnSpc>
            </a:pPr>
            <a:r>
              <a:rPr lang="fr-FR" sz="1800">
                <a:effectLst/>
                <a:latin typeface="Arial" panose="020B0604020202020204" pitchFamily="34" charset="0"/>
                <a:ea typeface="Arial" panose="020B0604020202020204" pitchFamily="34" charset="0"/>
              </a:rPr>
              <a:t> </a:t>
            </a:r>
            <a:r>
              <a:rPr lang="fr-FR" sz="1800">
                <a:effectLst/>
                <a:latin typeface="Arial" panose="020B0604020202020204" pitchFamily="34" charset="0"/>
                <a:ea typeface="Arial" panose="020B0604020202020204" pitchFamily="34" charset="0"/>
                <a:cs typeface="Times New Roman" panose="02020603050405020304" pitchFamily="18" charset="0"/>
              </a:rPr>
              <a:t> </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fr-FR" sz="1800">
                <a:effectLst/>
                <a:latin typeface="Arial" panose="020B0604020202020204" pitchFamily="34" charset="0"/>
                <a:ea typeface="Arial" panose="020B0604020202020204" pitchFamily="34" charset="0"/>
              </a:rPr>
              <a:t>Et nous avions également l'équivalent numérique, donc en l'occurrence le </a:t>
            </a:r>
            <a:r>
              <a:rPr lang="fr-FR" sz="1800" b="1" u="sng" err="1">
                <a:effectLst/>
                <a:latin typeface="Arial" panose="020B0604020202020204" pitchFamily="34" charset="0"/>
                <a:ea typeface="Arial" panose="020B0604020202020204" pitchFamily="34" charset="0"/>
              </a:rPr>
              <a:t>microsoft</a:t>
            </a:r>
            <a:r>
              <a:rPr lang="fr-FR" sz="1800" b="1" u="sng">
                <a:effectLst/>
                <a:latin typeface="Arial" panose="020B0604020202020204" pitchFamily="34" charset="0"/>
                <a:ea typeface="Arial" panose="020B0604020202020204" pitchFamily="34" charset="0"/>
              </a:rPr>
              <a:t> </a:t>
            </a:r>
            <a:r>
              <a:rPr lang="fr-FR" sz="1800" b="1" u="sng" err="1">
                <a:effectLst/>
                <a:latin typeface="Arial" panose="020B0604020202020204" pitchFamily="34" charset="0"/>
                <a:ea typeface="Arial" panose="020B0604020202020204" pitchFamily="34" charset="0"/>
              </a:rPr>
              <a:t>whiteboard</a:t>
            </a:r>
            <a:r>
              <a:rPr lang="fr-FR" sz="1800">
                <a:effectLst/>
                <a:latin typeface="Arial" panose="020B0604020202020204" pitchFamily="34" charset="0"/>
                <a:ea typeface="Arial" panose="020B0604020202020204" pitchFamily="34" charset="0"/>
              </a:rPr>
              <a:t>.</a:t>
            </a:r>
          </a:p>
          <a:p>
            <a:pPr algn="just">
              <a:lnSpc>
                <a:spcPct val="115000"/>
              </a:lnSpc>
            </a:pPr>
            <a:r>
              <a:rPr lang="fr-FR" sz="1800">
                <a:effectLst/>
                <a:latin typeface="Arial" panose="020B0604020202020204" pitchFamily="34" charset="0"/>
                <a:ea typeface="Arial" panose="020B0604020202020204" pitchFamily="34" charset="0"/>
              </a:rPr>
              <a:t> </a:t>
            </a:r>
          </a:p>
          <a:p>
            <a:pPr algn="just">
              <a:lnSpc>
                <a:spcPct val="115000"/>
              </a:lnSpc>
            </a:pPr>
            <a:r>
              <a:rPr lang="fr-FR" sz="1800">
                <a:effectLst/>
                <a:latin typeface="Arial" panose="020B0604020202020204" pitchFamily="34" charset="0"/>
                <a:ea typeface="Arial" panose="020B0604020202020204" pitchFamily="34" charset="0"/>
              </a:rPr>
              <a:t>Et, enfin, sans doute le plus important, </a:t>
            </a:r>
            <a:r>
              <a:rPr lang="fr-FR" sz="1800" b="1" u="sng">
                <a:effectLst/>
                <a:latin typeface="Arial" panose="020B0604020202020204" pitchFamily="34" charset="0"/>
                <a:ea typeface="Arial" panose="020B0604020202020204" pitchFamily="34" charset="0"/>
              </a:rPr>
              <a:t>un outil de gestion de projet</a:t>
            </a:r>
            <a:r>
              <a:rPr lang="fr-FR" sz="1800">
                <a:effectLst/>
                <a:latin typeface="Arial" panose="020B0604020202020204" pitchFamily="34" charset="0"/>
                <a:ea typeface="Arial" panose="020B0604020202020204" pitchFamily="34" charset="0"/>
              </a:rPr>
              <a:t>. Nous avons choisi </a:t>
            </a:r>
            <a:r>
              <a:rPr lang="fr-FR" sz="1800" b="1" u="sng">
                <a:effectLst/>
                <a:latin typeface="Arial" panose="020B0604020202020204" pitchFamily="34" charset="0"/>
                <a:ea typeface="Arial" panose="020B0604020202020204" pitchFamily="34" charset="0"/>
              </a:rPr>
              <a:t>Notion.so</a:t>
            </a:r>
            <a:r>
              <a:rPr lang="fr-FR" sz="1800">
                <a:effectLst/>
                <a:latin typeface="Arial" panose="020B0604020202020204" pitchFamily="34" charset="0"/>
                <a:ea typeface="Arial" panose="020B0604020202020204" pitchFamily="34" charset="0"/>
              </a:rPr>
              <a:t> parce que Mathieu et moi nous connaissions déjà cet outil, donc on a pu montrer à nos collègues comment il fonctionnait. </a:t>
            </a:r>
          </a:p>
          <a:p>
            <a:pPr algn="just">
              <a:lnSpc>
                <a:spcPct val="115000"/>
              </a:lnSpc>
            </a:pPr>
            <a:r>
              <a:rPr lang="fr-FR" sz="1800">
                <a:effectLst/>
                <a:latin typeface="Arial" panose="020B0604020202020204" pitchFamily="34" charset="0"/>
                <a:ea typeface="Arial" panose="020B0604020202020204" pitchFamily="34" charset="0"/>
              </a:rPr>
              <a:t>Et nous avons aussi choisi Notion  et parce que c'est un outil très complet de gestion de projet. Il permet notamment de suivre en temps réel l'avancée du projet : les taches qui restent à faire, les </a:t>
            </a:r>
            <a:r>
              <a:rPr lang="fr-FR" sz="1800" err="1">
                <a:effectLst/>
                <a:latin typeface="Arial" panose="020B0604020202020204" pitchFamily="34" charset="0"/>
                <a:ea typeface="Arial" panose="020B0604020202020204" pitchFamily="34" charset="0"/>
              </a:rPr>
              <a:t>users</a:t>
            </a:r>
            <a:r>
              <a:rPr lang="fr-FR" sz="1800">
                <a:effectLst/>
                <a:latin typeface="Arial" panose="020B0604020202020204" pitchFamily="34" charset="0"/>
                <a:ea typeface="Arial" panose="020B0604020202020204" pitchFamily="34" charset="0"/>
              </a:rPr>
              <a:t> story qu'un collègue est en train de développer, les fonctionnalités qui sont déjà terminées et donc d'avoir une vue globale sur l'avancée du projet.</a:t>
            </a:r>
            <a:br>
              <a:rPr lang="fr-FR" sz="1800">
                <a:effectLst/>
                <a:latin typeface="Arial" panose="020B0604020202020204" pitchFamily="34" charset="0"/>
                <a:ea typeface="Arial" panose="020B0604020202020204" pitchFamily="34" charset="0"/>
              </a:rPr>
            </a:br>
            <a:endParaRPr lang="fr-FR" sz="1800">
              <a:effectLst/>
              <a:latin typeface="Arial" panose="020B0604020202020204" pitchFamily="34" charset="0"/>
              <a:ea typeface="Arial" panose="020B0604020202020204" pitchFamily="34" charset="0"/>
            </a:endParaRPr>
          </a:p>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25</a:t>
            </a:fld>
            <a:endParaRPr lang="fr-FR"/>
          </a:p>
        </p:txBody>
      </p:sp>
    </p:spTree>
    <p:extLst>
      <p:ext uri="{BB962C8B-B14F-4D97-AF65-F5344CB8AC3E}">
        <p14:creationId xmlns:p14="http://schemas.microsoft.com/office/powerpoint/2010/main" val="23724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ct val="115000"/>
              </a:lnSpc>
            </a:pPr>
            <a:r>
              <a:rPr lang="fr-FR" sz="1800">
                <a:effectLst/>
                <a:latin typeface="Arial" panose="020B0604020202020204" pitchFamily="34" charset="0"/>
                <a:ea typeface="Arial" panose="020B0604020202020204" pitchFamily="34" charset="0"/>
              </a:rPr>
              <a:t>Évidemment, on va devoir avoir également avoir des outils techniques pour développer l'application. </a:t>
            </a:r>
          </a:p>
          <a:p>
            <a:pPr algn="just">
              <a:lnSpc>
                <a:spcPct val="115000"/>
              </a:lnSpc>
            </a:pPr>
            <a:r>
              <a:rPr lang="fr-FR" sz="1800">
                <a:effectLst/>
                <a:latin typeface="Arial" panose="020B0604020202020204" pitchFamily="34" charset="0"/>
                <a:ea typeface="Arial" panose="020B0604020202020204" pitchFamily="34" charset="0"/>
              </a:rPr>
              <a:t> </a:t>
            </a:r>
          </a:p>
          <a:p>
            <a:pPr algn="just">
              <a:lnSpc>
                <a:spcPct val="115000"/>
              </a:lnSpc>
            </a:pPr>
            <a:r>
              <a:rPr lang="fr-FR" sz="1800">
                <a:effectLst/>
                <a:latin typeface="Arial" panose="020B0604020202020204" pitchFamily="34" charset="0"/>
                <a:ea typeface="Arial" panose="020B0604020202020204" pitchFamily="34" charset="0"/>
              </a:rPr>
              <a:t>En premier lieu, </a:t>
            </a:r>
            <a:r>
              <a:rPr lang="fr-FR" sz="1800" b="1" u="sng" err="1">
                <a:effectLst/>
                <a:latin typeface="Arial" panose="020B0604020202020204" pitchFamily="34" charset="0"/>
                <a:ea typeface="Arial" panose="020B0604020202020204" pitchFamily="34" charset="0"/>
              </a:rPr>
              <a:t>Gitlab</a:t>
            </a:r>
            <a:r>
              <a:rPr lang="fr-FR" sz="1800">
                <a:effectLst/>
                <a:latin typeface="Arial" panose="020B0604020202020204" pitchFamily="34" charset="0"/>
                <a:ea typeface="Arial" panose="020B0604020202020204" pitchFamily="34" charset="0"/>
              </a:rPr>
              <a:t>, qui est une plateforme en ligne où l'on stocke le code source de l'application et qui va nous permettre de travailler chaque de notre côté sur une fonctionnalité puis mettre en commun les modifications de chacun, régler les conflits éventuels entre le code des uns et des autres et enfin tous repartir du code source enrichi par le travail de chaque membre de l'équipe.</a:t>
            </a:r>
          </a:p>
          <a:p>
            <a:pPr algn="just">
              <a:lnSpc>
                <a:spcPct val="115000"/>
              </a:lnSpc>
            </a:pPr>
            <a:r>
              <a:rPr lang="fr-FR" sz="1800">
                <a:effectLst/>
                <a:latin typeface="Arial" panose="020B0604020202020204" pitchFamily="34" charset="0"/>
                <a:ea typeface="Arial" panose="020B0604020202020204" pitchFamily="34" charset="0"/>
              </a:rPr>
              <a:t>Et </a:t>
            </a:r>
            <a:r>
              <a:rPr lang="fr-FR" sz="1800" b="1" u="sng" err="1">
                <a:effectLst/>
                <a:latin typeface="Arial" panose="020B0604020202020204" pitchFamily="34" charset="0"/>
                <a:ea typeface="Arial" panose="020B0604020202020204" pitchFamily="34" charset="0"/>
              </a:rPr>
              <a:t>GitFiend</a:t>
            </a:r>
            <a:r>
              <a:rPr lang="fr-FR" sz="1800">
                <a:effectLst/>
                <a:latin typeface="Arial" panose="020B0604020202020204" pitchFamily="34" charset="0"/>
                <a:ea typeface="Arial" panose="020B0604020202020204" pitchFamily="34" charset="0"/>
              </a:rPr>
              <a:t> lui va être l'interface entre notre machine locale et la plateforme en ligne </a:t>
            </a:r>
            <a:r>
              <a:rPr lang="fr-FR" sz="1800" err="1">
                <a:effectLst/>
                <a:latin typeface="Arial" panose="020B0604020202020204" pitchFamily="34" charset="0"/>
                <a:ea typeface="Arial" panose="020B0604020202020204" pitchFamily="34" charset="0"/>
              </a:rPr>
              <a:t>Gitlab</a:t>
            </a:r>
            <a:r>
              <a:rPr lang="fr-FR" sz="1800">
                <a:effectLst/>
                <a:latin typeface="Arial" panose="020B0604020202020204" pitchFamily="34" charset="0"/>
                <a:ea typeface="Arial" panose="020B0604020202020204" pitchFamily="34" charset="0"/>
              </a:rPr>
              <a:t>.</a:t>
            </a:r>
          </a:p>
          <a:p>
            <a:pPr algn="just">
              <a:lnSpc>
                <a:spcPct val="115000"/>
              </a:lnSpc>
            </a:pPr>
            <a:r>
              <a:rPr lang="fr-FR" sz="1800">
                <a:effectLst/>
                <a:latin typeface="Arial" panose="020B0604020202020204" pitchFamily="34" charset="0"/>
                <a:ea typeface="Arial" panose="020B0604020202020204" pitchFamily="34" charset="0"/>
              </a:rPr>
              <a:t> </a:t>
            </a:r>
          </a:p>
          <a:p>
            <a:pPr algn="just">
              <a:lnSpc>
                <a:spcPct val="115000"/>
              </a:lnSpc>
            </a:pPr>
            <a:r>
              <a:rPr lang="fr-FR" sz="1800" b="1" u="sng">
                <a:effectLst/>
                <a:latin typeface="Arial" panose="020B0604020202020204" pitchFamily="34" charset="0"/>
                <a:ea typeface="Arial" panose="020B0604020202020204" pitchFamily="34" charset="0"/>
              </a:rPr>
              <a:t>MySQL</a:t>
            </a:r>
            <a:r>
              <a:rPr lang="fr-FR" sz="1800">
                <a:effectLst/>
                <a:latin typeface="Arial" panose="020B0604020202020204" pitchFamily="34" charset="0"/>
                <a:ea typeface="Arial" panose="020B0604020202020204" pitchFamily="34" charset="0"/>
              </a:rPr>
              <a:t> va nous permettre de gérer notre base de données. Notre base de données c'est un ensemble de tableaux qui vont contenir toutes les informations de notre application. Par exemple, les descriptions des formations, les dates des sessions, les noms, prénoms, mail des utilisateurs etc. Et MySQL va nous fournir une interface pour gérer toutes ces données.</a:t>
            </a:r>
          </a:p>
          <a:p>
            <a:pPr>
              <a:lnSpc>
                <a:spcPct val="107000"/>
              </a:lnSpc>
              <a:spcAft>
                <a:spcPts val="800"/>
              </a:spcAft>
            </a:pPr>
            <a:br>
              <a:rPr lang="fr-FR" sz="1800">
                <a:effectLst/>
                <a:latin typeface="Calibri" panose="020F0502020204030204" pitchFamily="34" charset="0"/>
                <a:ea typeface="Calibri" panose="020F0502020204030204" pitchFamily="34" charset="0"/>
                <a:cs typeface="Times New Roman" panose="02020603050405020304" pitchFamily="18" charset="0"/>
              </a:rPr>
            </a:br>
            <a:r>
              <a:rPr lang="fr-FR" sz="1800">
                <a:effectLst/>
                <a:latin typeface="Arial" panose="020B0604020202020204" pitchFamily="34" charset="0"/>
                <a:ea typeface="Arial" panose="020B0604020202020204" pitchFamily="34" charset="0"/>
                <a:cs typeface="Times New Roman" panose="02020603050405020304" pitchFamily="18" charset="0"/>
              </a:rPr>
              <a:t> </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fr-FR" sz="1800" b="1" u="sng" err="1">
                <a:effectLst/>
                <a:latin typeface="Arial" panose="020B0604020202020204" pitchFamily="34" charset="0"/>
                <a:ea typeface="Arial" panose="020B0604020202020204" pitchFamily="34" charset="0"/>
              </a:rPr>
              <a:t>Wampserver</a:t>
            </a:r>
            <a:r>
              <a:rPr lang="fr-FR" sz="1800">
                <a:effectLst/>
                <a:latin typeface="Arial" panose="020B0604020202020204" pitchFamily="34" charset="0"/>
                <a:ea typeface="Arial" panose="020B0604020202020204" pitchFamily="34" charset="0"/>
              </a:rPr>
              <a:t> va permettre d'avoir un serveur local sur lequel fonctionnera notre application, en lien avec notre base de données sur MySQL. L'avantage d'avoir un serveur local c'est que les développeurs peuvent tout de suite vérifier que la fonctionnalité qu'ils ont développée fonctionne correctement. Sans serveur local, ils devraient attendre que leurs modifications soient déployées sur le site de l'application pour repérer les éventuels problèmes générés par leurs. modifications. Donc c'est vraiment un gain de temps non négligeable.</a:t>
            </a:r>
          </a:p>
          <a:p>
            <a:pPr>
              <a:lnSpc>
                <a:spcPct val="107000"/>
              </a:lnSpc>
              <a:spcAft>
                <a:spcPts val="800"/>
              </a:spcAft>
            </a:pPr>
            <a:r>
              <a:rPr lang="fr-FR" sz="1800">
                <a:effectLst/>
                <a:latin typeface="Arial" panose="020B0604020202020204" pitchFamily="34" charset="0"/>
                <a:ea typeface="Arial" panose="020B0604020202020204" pitchFamily="34" charset="0"/>
                <a:cs typeface="Times New Roman" panose="02020603050405020304" pitchFamily="18" charset="0"/>
              </a:rPr>
              <a:t> </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fr-FR" sz="1800">
                <a:effectLst/>
                <a:latin typeface="Arial" panose="020B0604020202020204" pitchFamily="34" charset="0"/>
                <a:ea typeface="Arial" panose="020B0604020202020204" pitchFamily="34" charset="0"/>
              </a:rPr>
              <a:t>Ensuite, nous allons avoir besoin d'un </a:t>
            </a:r>
            <a:r>
              <a:rPr lang="fr-FR" sz="1800" b="1" u="sng">
                <a:effectLst/>
                <a:latin typeface="Arial" panose="020B0604020202020204" pitchFamily="34" charset="0"/>
                <a:ea typeface="Arial" panose="020B0604020202020204" pitchFamily="34" charset="0"/>
              </a:rPr>
              <a:t>IDE</a:t>
            </a:r>
            <a:r>
              <a:rPr lang="fr-FR" sz="1800">
                <a:effectLst/>
                <a:latin typeface="Arial" panose="020B0604020202020204" pitchFamily="34" charset="0"/>
                <a:ea typeface="Arial" panose="020B0604020202020204" pitchFamily="34" charset="0"/>
              </a:rPr>
              <a:t>, c’est-à-dire d'un environnement de développement intégré. Plus simplement, un IDE c'est un logiciel qui va permettre aux développeurs de coder plus facilement grâce par exemple à l'</a:t>
            </a:r>
            <a:r>
              <a:rPr lang="fr-FR" sz="1800" err="1">
                <a:effectLst/>
                <a:latin typeface="Arial" panose="020B0604020202020204" pitchFamily="34" charset="0"/>
                <a:ea typeface="Arial" panose="020B0604020202020204" pitchFamily="34" charset="0"/>
              </a:rPr>
              <a:t>auto-complétion</a:t>
            </a:r>
            <a:r>
              <a:rPr lang="fr-FR" sz="1800">
                <a:effectLst/>
                <a:latin typeface="Arial" panose="020B0604020202020204" pitchFamily="34" charset="0"/>
                <a:ea typeface="Arial" panose="020B0604020202020204" pitchFamily="34" charset="0"/>
              </a:rPr>
              <a:t>, l'IDE va également gérer la partie compilation etc. Pour notre projet, nous avons choisi d'utiliser Eclipse pour la partie back end de l'application et VS Code pour la partie </a:t>
            </a:r>
            <a:r>
              <a:rPr lang="fr-FR" sz="1800" err="1">
                <a:effectLst/>
                <a:latin typeface="Arial" panose="020B0604020202020204" pitchFamily="34" charset="0"/>
                <a:ea typeface="Arial" panose="020B0604020202020204" pitchFamily="34" charset="0"/>
              </a:rPr>
              <a:t>Angular</a:t>
            </a:r>
            <a:r>
              <a:rPr lang="fr-FR" sz="1800">
                <a:effectLst/>
                <a:latin typeface="Arial" panose="020B0604020202020204" pitchFamily="34" charset="0"/>
                <a:ea typeface="Arial" panose="020B0604020202020204" pitchFamily="34" charset="0"/>
              </a:rPr>
              <a:t>.</a:t>
            </a:r>
          </a:p>
          <a:p>
            <a:pPr>
              <a:lnSpc>
                <a:spcPct val="107000"/>
              </a:lnSpc>
              <a:spcAft>
                <a:spcPts val="800"/>
              </a:spcAft>
            </a:pPr>
            <a:endParaRPr lang="fr-FR"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fr-FR" sz="1800">
                <a:effectLst/>
                <a:latin typeface="Arial" panose="020B0604020202020204" pitchFamily="34" charset="0"/>
                <a:ea typeface="Arial" panose="020B0604020202020204" pitchFamily="34" charset="0"/>
              </a:rPr>
              <a:t>Nous avons également utilisé l'outil </a:t>
            </a:r>
            <a:r>
              <a:rPr lang="fr-FR" sz="1800" b="1" u="sng">
                <a:effectLst/>
                <a:latin typeface="Arial" panose="020B0604020202020204" pitchFamily="34" charset="0"/>
                <a:ea typeface="Arial" panose="020B0604020202020204" pitchFamily="34" charset="0"/>
              </a:rPr>
              <a:t>Postman</a:t>
            </a:r>
            <a:r>
              <a:rPr lang="fr-FR" sz="1800">
                <a:effectLst/>
                <a:latin typeface="Arial" panose="020B0604020202020204" pitchFamily="34" charset="0"/>
                <a:ea typeface="Arial" panose="020B0604020202020204" pitchFamily="34" charset="0"/>
              </a:rPr>
              <a:t> pour vérifier que les requêtes HTTP échangées entre notre application et notre base de données fonctionnent correctement. Par exemple, lorsque qu'un utilisateur remplit un formulaire sur le site pour s'inscrire à une session, Postman va nous permettre vérifier que les informations fournies par l'utilisateur sont correctement transmises à la partie appropriée de l'application.</a:t>
            </a:r>
          </a:p>
          <a:p>
            <a:pPr algn="just">
              <a:lnSpc>
                <a:spcPct val="115000"/>
              </a:lnSpc>
            </a:pPr>
            <a:r>
              <a:rPr lang="fr-FR" sz="1800">
                <a:effectLst/>
                <a:latin typeface="Arial" panose="020B0604020202020204" pitchFamily="34" charset="0"/>
                <a:ea typeface="Arial" panose="020B0604020202020204" pitchFamily="34" charset="0"/>
              </a:rPr>
              <a:t> </a:t>
            </a:r>
          </a:p>
          <a:p>
            <a:pPr algn="just">
              <a:lnSpc>
                <a:spcPct val="115000"/>
              </a:lnSpc>
            </a:pPr>
            <a:r>
              <a:rPr lang="fr-FR" sz="1800">
                <a:effectLst/>
                <a:latin typeface="Arial" panose="020B0604020202020204" pitchFamily="34" charset="0"/>
                <a:ea typeface="Arial" panose="020B0604020202020204" pitchFamily="34" charset="0"/>
              </a:rPr>
              <a:t>Ensuite, nous avons également utilisé </a:t>
            </a:r>
            <a:r>
              <a:rPr lang="fr-FR" sz="1800" b="1" u="sng" err="1">
                <a:effectLst/>
                <a:latin typeface="Arial" panose="020B0604020202020204" pitchFamily="34" charset="0"/>
                <a:ea typeface="Arial" panose="020B0604020202020204" pitchFamily="34" charset="0"/>
              </a:rPr>
              <a:t>Junit</a:t>
            </a:r>
            <a:r>
              <a:rPr lang="fr-FR" sz="1800">
                <a:effectLst/>
                <a:latin typeface="Arial" panose="020B0604020202020204" pitchFamily="34" charset="0"/>
                <a:ea typeface="Arial" panose="020B0604020202020204" pitchFamily="34" charset="0"/>
              </a:rPr>
              <a:t> pour la création des tests unitaires. En effet, dans notre code, nous utilisons beaucoup de méthodes, de composants, de classes et pour chacun de ces éléments nous allons rédiger des tests pour vérifier qu'ils fonctionnent correctement. Et JUnit va nous permettre d'exécuter ces tests. Quand le test réussit, ça signifie que la méthode fonctionne et si un test échoue, ça signifie qu'il y a un problème dans notre méthode et donc qu'il faut la modifier.</a:t>
            </a:r>
          </a:p>
          <a:p>
            <a:pPr algn="just">
              <a:lnSpc>
                <a:spcPct val="115000"/>
              </a:lnSpc>
            </a:pPr>
            <a:r>
              <a:rPr lang="fr-FR" sz="1800">
                <a:effectLst/>
                <a:latin typeface="Arial" panose="020B0604020202020204" pitchFamily="34" charset="0"/>
                <a:ea typeface="Arial" panose="020B0604020202020204" pitchFamily="34" charset="0"/>
              </a:rPr>
              <a:t> </a:t>
            </a:r>
          </a:p>
          <a:p>
            <a:pPr algn="just">
              <a:lnSpc>
                <a:spcPct val="115000"/>
              </a:lnSpc>
            </a:pPr>
            <a:r>
              <a:rPr lang="fr-FR" sz="1800">
                <a:effectLst/>
                <a:latin typeface="Arial" panose="020B0604020202020204" pitchFamily="34" charset="0"/>
                <a:ea typeface="Arial" panose="020B0604020202020204" pitchFamily="34" charset="0"/>
              </a:rPr>
              <a:t>Nous avons également choisi d'utiliser </a:t>
            </a:r>
            <a:r>
              <a:rPr lang="fr-FR" sz="1800" b="1" u="sng" err="1">
                <a:effectLst/>
                <a:latin typeface="Arial" panose="020B0604020202020204" pitchFamily="34" charset="0"/>
                <a:ea typeface="Arial" panose="020B0604020202020204" pitchFamily="34" charset="0"/>
              </a:rPr>
              <a:t>SonarQube</a:t>
            </a:r>
            <a:r>
              <a:rPr lang="fr-FR" sz="1800">
                <a:effectLst/>
                <a:latin typeface="Arial" panose="020B0604020202020204" pitchFamily="34" charset="0"/>
                <a:ea typeface="Arial" panose="020B0604020202020204" pitchFamily="34" charset="0"/>
              </a:rPr>
              <a:t>, qui est un logiciel qui va relire tout notre code source et va nous donner des suggestions pour l'améliorer, le rendre plus performant et plus lisible.</a:t>
            </a:r>
          </a:p>
          <a:p>
            <a:pPr algn="just">
              <a:lnSpc>
                <a:spcPct val="115000"/>
              </a:lnSpc>
            </a:pPr>
            <a:r>
              <a:rPr lang="fr-FR" sz="1800">
                <a:effectLst/>
                <a:latin typeface="Arial" panose="020B0604020202020204" pitchFamily="34" charset="0"/>
                <a:ea typeface="Arial" panose="020B0604020202020204" pitchFamily="34" charset="0"/>
              </a:rPr>
              <a:t> </a:t>
            </a:r>
          </a:p>
          <a:p>
            <a:pPr algn="just">
              <a:lnSpc>
                <a:spcPct val="115000"/>
              </a:lnSpc>
            </a:pPr>
            <a:r>
              <a:rPr lang="fr-FR" sz="1800">
                <a:effectLst/>
                <a:latin typeface="Arial" panose="020B0604020202020204" pitchFamily="34" charset="0"/>
                <a:ea typeface="Arial" panose="020B0604020202020204" pitchFamily="34" charset="0"/>
              </a:rPr>
              <a:t>Enfin, nous avons également choisi d'utiliser </a:t>
            </a:r>
            <a:r>
              <a:rPr lang="fr-FR" sz="1800" b="1" u="sng" err="1">
                <a:effectLst/>
                <a:latin typeface="Arial" panose="020B0604020202020204" pitchFamily="34" charset="0"/>
                <a:ea typeface="Arial" panose="020B0604020202020204" pitchFamily="34" charset="0"/>
              </a:rPr>
              <a:t>ChatGPT</a:t>
            </a:r>
            <a:r>
              <a:rPr lang="fr-FR" sz="1800">
                <a:effectLst/>
                <a:latin typeface="Arial" panose="020B0604020202020204" pitchFamily="34" charset="0"/>
                <a:ea typeface="Arial" panose="020B0604020202020204" pitchFamily="34" charset="0"/>
              </a:rPr>
              <a:t>, qui peut être comparé à un moteur de recherche amélioré, une sorte de Google 2.0.</a:t>
            </a:r>
          </a:p>
          <a:p>
            <a:endParaRPr lang="fr-FR"/>
          </a:p>
        </p:txBody>
      </p:sp>
      <p:sp>
        <p:nvSpPr>
          <p:cNvPr id="4" name="Espace réservé du numéro de diapositive 3">
            <a:extLst>
              <a:ext uri="{FF2B5EF4-FFF2-40B4-BE49-F238E27FC236}">
                <a16:creationId xmlns:a16="http://schemas.microsoft.com/office/drawing/2014/main" id="{C6D19187-ADD9-1F41-9A52-360DD8AF19F3}"/>
              </a:ext>
            </a:extLst>
          </p:cNvPr>
          <p:cNvSpPr>
            <a:spLocks noGrp="1"/>
          </p:cNvSpPr>
          <p:nvPr>
            <p:ph type="sldNum" sz="quarter" idx="5"/>
          </p:nvPr>
        </p:nvSpPr>
        <p:spPr/>
        <p:txBody>
          <a:bodyPr/>
          <a:lstStyle/>
          <a:p>
            <a:pPr rtl="0"/>
            <a:fld id="{D5939589-3E79-4C82-AA4A-FE78234FAA59}" type="slidenum">
              <a:rPr lang="fr-FR" smtClean="0"/>
              <a:t>26</a:t>
            </a:fld>
            <a:endParaRPr lang="fr-FR"/>
          </a:p>
        </p:txBody>
      </p:sp>
    </p:spTree>
    <p:extLst>
      <p:ext uri="{BB962C8B-B14F-4D97-AF65-F5344CB8AC3E}">
        <p14:creationId xmlns:p14="http://schemas.microsoft.com/office/powerpoint/2010/main" val="828649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ct val="115000"/>
              </a:lnSpc>
            </a:pPr>
            <a:r>
              <a:rPr lang="fr-FR" sz="1800">
                <a:effectLst/>
                <a:latin typeface="Arial" panose="020B0604020202020204" pitchFamily="34" charset="0"/>
                <a:ea typeface="Arial" panose="020B0604020202020204" pitchFamily="34" charset="0"/>
              </a:rPr>
              <a:t>Nous avons également dû choisir l'architecture logicielle de l'application. Nous avons choisi une architecture quatre tiers car notre application expose des services via des API REST. </a:t>
            </a:r>
            <a:r>
              <a:rPr lang="fr-FR" sz="1800" b="1" u="sng">
                <a:effectLst/>
                <a:latin typeface="Arial" panose="020B0604020202020204" pitchFamily="34" charset="0"/>
                <a:ea typeface="Arial" panose="020B0604020202020204" pitchFamily="34" charset="0"/>
              </a:rPr>
              <a:t>Voici comment fonctionne cette architecture :</a:t>
            </a:r>
            <a:endParaRPr lang="fr-FR" sz="1800">
              <a:effectLst/>
              <a:latin typeface="Arial" panose="020B0604020202020204" pitchFamily="34" charset="0"/>
              <a:ea typeface="Arial" panose="020B0604020202020204" pitchFamily="34" charset="0"/>
            </a:endParaRPr>
          </a:p>
          <a:p>
            <a:pPr marL="342900" lvl="0" indent="-342900" algn="just">
              <a:lnSpc>
                <a:spcPct val="115000"/>
              </a:lnSpc>
              <a:buFont typeface="Arial" panose="020B0604020202020204" pitchFamily="34" charset="0"/>
              <a:buChar char="-"/>
            </a:pPr>
            <a:r>
              <a:rPr lang="fr-FR" sz="1800">
                <a:effectLst/>
                <a:latin typeface="Arial" panose="020B0604020202020204" pitchFamily="34" charset="0"/>
                <a:ea typeface="Arial" panose="020B0604020202020204" pitchFamily="34" charset="0"/>
              </a:rPr>
              <a:t>elle comporte une </a:t>
            </a:r>
            <a:r>
              <a:rPr lang="fr-FR" sz="1800" b="1" u="sng">
                <a:effectLst/>
                <a:latin typeface="Arial" panose="020B0604020202020204" pitchFamily="34" charset="0"/>
                <a:ea typeface="Arial" panose="020B0604020202020204" pitchFamily="34" charset="0"/>
              </a:rPr>
              <a:t>couche de présentation</a:t>
            </a:r>
            <a:r>
              <a:rPr lang="fr-FR" sz="1800">
                <a:effectLst/>
                <a:latin typeface="Arial" panose="020B0604020202020204" pitchFamily="34" charset="0"/>
                <a:ea typeface="Arial" panose="020B0604020202020204" pitchFamily="34" charset="0"/>
              </a:rPr>
              <a:t> ici en bas du schéma c'est la partie </a:t>
            </a:r>
            <a:r>
              <a:rPr lang="fr-FR" sz="1800" err="1">
                <a:effectLst/>
                <a:latin typeface="Arial" panose="020B0604020202020204" pitchFamily="34" charset="0"/>
                <a:ea typeface="Arial" panose="020B0604020202020204" pitchFamily="34" charset="0"/>
              </a:rPr>
              <a:t>Angular</a:t>
            </a:r>
            <a:r>
              <a:rPr lang="fr-FR" sz="1800">
                <a:effectLst/>
                <a:latin typeface="Arial" panose="020B0604020202020204" pitchFamily="34" charset="0"/>
                <a:ea typeface="Arial" panose="020B0604020202020204" pitchFamily="34" charset="0"/>
              </a:rPr>
              <a:t>, qui va être l'interface avec laquelle l'utilisateur interagira, par exemple pour s'inscrire à une session de formation.</a:t>
            </a:r>
          </a:p>
          <a:p>
            <a:pPr marL="342900" lvl="0" indent="-342900" algn="just">
              <a:lnSpc>
                <a:spcPct val="115000"/>
              </a:lnSpc>
              <a:buFont typeface="Arial" panose="020B0604020202020204" pitchFamily="34" charset="0"/>
              <a:buChar char="-"/>
            </a:pPr>
            <a:r>
              <a:rPr lang="fr-FR" sz="1800">
                <a:effectLst/>
                <a:latin typeface="Arial" panose="020B0604020202020204" pitchFamily="34" charset="0"/>
                <a:ea typeface="Arial" panose="020B0604020202020204" pitchFamily="34" charset="0"/>
              </a:rPr>
              <a:t>ensuite nous avons une </a:t>
            </a:r>
            <a:r>
              <a:rPr lang="fr-FR" sz="1800" b="1" u="sng">
                <a:effectLst/>
                <a:latin typeface="Arial" panose="020B0604020202020204" pitchFamily="34" charset="0"/>
                <a:ea typeface="Arial" panose="020B0604020202020204" pitchFamily="34" charset="0"/>
              </a:rPr>
              <a:t>couche de web services</a:t>
            </a:r>
            <a:r>
              <a:rPr lang="fr-FR" sz="1800">
                <a:effectLst/>
                <a:latin typeface="Arial" panose="020B0604020202020204" pitchFamily="34" charset="0"/>
                <a:ea typeface="Arial" panose="020B0604020202020204" pitchFamily="34" charset="0"/>
              </a:rPr>
              <a:t> qui est simplement un passe-plat qui va servir de passerelle entre la couche de présentation et le couche métier de l'application.</a:t>
            </a:r>
          </a:p>
          <a:p>
            <a:pPr marL="342900" lvl="0" indent="-342900" algn="just">
              <a:lnSpc>
                <a:spcPct val="115000"/>
              </a:lnSpc>
              <a:buFont typeface="Arial" panose="020B0604020202020204" pitchFamily="34" charset="0"/>
              <a:buChar char="-"/>
            </a:pPr>
            <a:r>
              <a:rPr lang="fr-FR" sz="1800">
                <a:effectLst/>
                <a:latin typeface="Arial" panose="020B0604020202020204" pitchFamily="34" charset="0"/>
                <a:ea typeface="Arial" panose="020B0604020202020204" pitchFamily="34" charset="0"/>
              </a:rPr>
              <a:t>la </a:t>
            </a:r>
            <a:r>
              <a:rPr lang="fr-FR" sz="1800" b="1" u="sng">
                <a:effectLst/>
                <a:latin typeface="Arial" panose="020B0604020202020204" pitchFamily="34" charset="0"/>
                <a:ea typeface="Arial" panose="020B0604020202020204" pitchFamily="34" charset="0"/>
              </a:rPr>
              <a:t>couche métier</a:t>
            </a:r>
            <a:r>
              <a:rPr lang="fr-FR" sz="1800">
                <a:effectLst/>
                <a:latin typeface="Arial" panose="020B0604020202020204" pitchFamily="34" charset="0"/>
                <a:ea typeface="Arial" panose="020B0604020202020204" pitchFamily="34" charset="0"/>
              </a:rPr>
              <a:t> ensuite va ensuite traiter les données et leur appliquer les règles métier.</a:t>
            </a:r>
          </a:p>
          <a:p>
            <a:pPr marL="342900" lvl="0" indent="-342900" algn="just">
              <a:lnSpc>
                <a:spcPct val="115000"/>
              </a:lnSpc>
              <a:buFont typeface="Arial" panose="020B0604020202020204" pitchFamily="34" charset="0"/>
              <a:buChar char="-"/>
            </a:pPr>
            <a:r>
              <a:rPr lang="fr-FR" sz="1800">
                <a:effectLst/>
                <a:latin typeface="Arial" panose="020B0604020202020204" pitchFamily="34" charset="0"/>
                <a:ea typeface="Arial" panose="020B0604020202020204" pitchFamily="34" charset="0"/>
              </a:rPr>
              <a:t>puis ici nous avons la </a:t>
            </a:r>
            <a:r>
              <a:rPr lang="fr-FR" sz="1800" b="1" u="sng">
                <a:effectLst/>
                <a:latin typeface="Arial" panose="020B0604020202020204" pitchFamily="34" charset="0"/>
                <a:ea typeface="Arial" panose="020B0604020202020204" pitchFamily="34" charset="0"/>
              </a:rPr>
              <a:t>couche DAO</a:t>
            </a:r>
            <a:r>
              <a:rPr lang="fr-FR" sz="1800">
                <a:effectLst/>
                <a:latin typeface="Arial" panose="020B0604020202020204" pitchFamily="34" charset="0"/>
                <a:ea typeface="Arial" panose="020B0604020202020204" pitchFamily="34" charset="0"/>
              </a:rPr>
              <a:t> qui va gérer l'accès aux données. C'est la couche de l'application qui peut interagir avec la base de données.</a:t>
            </a:r>
          </a:p>
          <a:p>
            <a:pPr algn="just">
              <a:lnSpc>
                <a:spcPct val="115000"/>
              </a:lnSpc>
            </a:pPr>
            <a:r>
              <a:rPr lang="fr-FR" sz="1800">
                <a:effectLst/>
                <a:latin typeface="Arial" panose="020B0604020202020204" pitchFamily="34" charset="0"/>
                <a:ea typeface="Arial" panose="020B0604020202020204" pitchFamily="34" charset="0"/>
              </a:rPr>
              <a:t>Et enfin en dehors de l'application il y a la base de données sur MySQL.</a:t>
            </a:r>
          </a:p>
          <a:p>
            <a:pPr>
              <a:lnSpc>
                <a:spcPct val="107000"/>
              </a:lnSpc>
              <a:spcAft>
                <a:spcPts val="800"/>
              </a:spcAft>
            </a:pPr>
            <a:br>
              <a:rPr lang="fr-FR" sz="1800">
                <a:effectLst/>
                <a:latin typeface="Calibri" panose="020F0502020204030204" pitchFamily="34" charset="0"/>
                <a:ea typeface="Calibri" panose="020F0502020204030204" pitchFamily="34" charset="0"/>
                <a:cs typeface="Times New Roman" panose="02020603050405020304" pitchFamily="18" charset="0"/>
              </a:rPr>
            </a:br>
            <a:r>
              <a:rPr lang="fr-FR" sz="1800">
                <a:effectLst/>
                <a:latin typeface="Arial" panose="020B0604020202020204" pitchFamily="34" charset="0"/>
                <a:ea typeface="Arial" panose="020B0604020202020204" pitchFamily="34" charset="0"/>
                <a:cs typeface="Times New Roman" panose="02020603050405020304" pitchFamily="18" charset="0"/>
              </a:rPr>
              <a:t> </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fr-FR" sz="1800">
                <a:effectLst/>
                <a:latin typeface="Arial" panose="020B0604020202020204" pitchFamily="34" charset="0"/>
                <a:ea typeface="Arial" panose="020B0604020202020204" pitchFamily="34" charset="0"/>
              </a:rPr>
              <a:t>Cette architecture a </a:t>
            </a:r>
            <a:r>
              <a:rPr lang="fr-FR" sz="1800" b="1" u="sng">
                <a:effectLst/>
                <a:latin typeface="Arial" panose="020B0604020202020204" pitchFamily="34" charset="0"/>
                <a:ea typeface="Arial" panose="020B0604020202020204" pitchFamily="34" charset="0"/>
              </a:rPr>
              <a:t>plusieurs avantages :</a:t>
            </a:r>
            <a:endParaRPr lang="fr-FR" sz="1800">
              <a:effectLst/>
              <a:latin typeface="Arial" panose="020B0604020202020204" pitchFamily="34" charset="0"/>
              <a:ea typeface="Arial" panose="020B0604020202020204" pitchFamily="34" charset="0"/>
            </a:endParaRPr>
          </a:p>
          <a:p>
            <a:pPr marL="342900" lvl="0" indent="-342900" algn="just">
              <a:lnSpc>
                <a:spcPct val="115000"/>
              </a:lnSpc>
              <a:buFont typeface="Arial" panose="020B0604020202020204" pitchFamily="34" charset="0"/>
              <a:buChar char="-"/>
            </a:pPr>
            <a:r>
              <a:rPr lang="fr-FR" sz="1800">
                <a:effectLst/>
                <a:latin typeface="Arial" panose="020B0604020202020204" pitchFamily="34" charset="0"/>
                <a:ea typeface="Arial" panose="020B0604020202020204" pitchFamily="34" charset="0"/>
              </a:rPr>
              <a:t>elle favorise un </a:t>
            </a:r>
            <a:r>
              <a:rPr lang="fr-FR" sz="1800" b="1">
                <a:effectLst/>
                <a:latin typeface="Arial" panose="020B0604020202020204" pitchFamily="34" charset="0"/>
                <a:ea typeface="Arial" panose="020B0604020202020204" pitchFamily="34" charset="0"/>
              </a:rPr>
              <a:t>couplage faible </a:t>
            </a:r>
            <a:r>
              <a:rPr lang="fr-FR" sz="1800">
                <a:effectLst/>
                <a:latin typeface="Arial" panose="020B0604020202020204" pitchFamily="34" charset="0"/>
                <a:ea typeface="Arial" panose="020B0604020202020204" pitchFamily="34" charset="0"/>
              </a:rPr>
              <a:t>entre les couches de l'application, ce qui signifie que chaque couche de l'application est indépendante par rapport aux autres </a:t>
            </a:r>
          </a:p>
          <a:p>
            <a:pPr marL="342900" lvl="0" indent="-342900" algn="just">
              <a:lnSpc>
                <a:spcPct val="115000"/>
              </a:lnSpc>
              <a:buFont typeface="Arial" panose="020B0604020202020204" pitchFamily="34" charset="0"/>
              <a:buChar char="-"/>
            </a:pPr>
            <a:r>
              <a:rPr lang="fr-FR" sz="1800">
                <a:effectLst/>
                <a:latin typeface="Arial" panose="020B0604020202020204" pitchFamily="34" charset="0"/>
                <a:ea typeface="Arial" panose="020B0604020202020204" pitchFamily="34" charset="0"/>
              </a:rPr>
              <a:t>cela facilite les </a:t>
            </a:r>
            <a:r>
              <a:rPr lang="fr-FR" sz="1800" b="1">
                <a:effectLst/>
                <a:latin typeface="Arial" panose="020B0604020202020204" pitchFamily="34" charset="0"/>
                <a:ea typeface="Arial" panose="020B0604020202020204" pitchFamily="34" charset="0"/>
              </a:rPr>
              <a:t>tests</a:t>
            </a:r>
            <a:r>
              <a:rPr lang="fr-FR" sz="1800">
                <a:effectLst/>
                <a:latin typeface="Arial" panose="020B0604020202020204" pitchFamily="34" charset="0"/>
                <a:ea typeface="Arial" panose="020B0604020202020204" pitchFamily="34" charset="0"/>
              </a:rPr>
              <a:t> et permet une plus grande </a:t>
            </a:r>
            <a:r>
              <a:rPr lang="fr-FR" sz="1800" b="1">
                <a:effectLst/>
                <a:latin typeface="Arial" panose="020B0604020202020204" pitchFamily="34" charset="0"/>
                <a:ea typeface="Arial" panose="020B0604020202020204" pitchFamily="34" charset="0"/>
              </a:rPr>
              <a:t>réutilisabilité</a:t>
            </a:r>
            <a:r>
              <a:rPr lang="fr-FR" sz="1800">
                <a:effectLst/>
                <a:latin typeface="Arial" panose="020B0604020202020204" pitchFamily="34" charset="0"/>
                <a:ea typeface="Arial" panose="020B0604020202020204" pitchFamily="34" charset="0"/>
              </a:rPr>
              <a:t> du code.</a:t>
            </a:r>
          </a:p>
          <a:p>
            <a:pPr marL="342900" lvl="0" indent="-342900" algn="just">
              <a:lnSpc>
                <a:spcPct val="115000"/>
              </a:lnSpc>
              <a:buFont typeface="Arial" panose="020B0604020202020204" pitchFamily="34" charset="0"/>
              <a:buChar char="-"/>
            </a:pPr>
            <a:r>
              <a:rPr lang="fr-FR" sz="1800">
                <a:effectLst/>
                <a:latin typeface="Arial" panose="020B0604020202020204" pitchFamily="34" charset="0"/>
                <a:ea typeface="Arial" panose="020B0604020202020204" pitchFamily="34" charset="0"/>
              </a:rPr>
              <a:t>ça permet aussi de faire en sorte que la </a:t>
            </a:r>
            <a:r>
              <a:rPr lang="fr-FR" sz="1800" b="1">
                <a:effectLst/>
                <a:latin typeface="Arial" panose="020B0604020202020204" pitchFamily="34" charset="0"/>
                <a:ea typeface="Arial" panose="020B0604020202020204" pitchFamily="34" charset="0"/>
              </a:rPr>
              <a:t>maintenance</a:t>
            </a:r>
            <a:r>
              <a:rPr lang="fr-FR" sz="1800">
                <a:effectLst/>
                <a:latin typeface="Arial" panose="020B0604020202020204" pitchFamily="34" charset="0"/>
                <a:ea typeface="Arial" panose="020B0604020202020204" pitchFamily="34" charset="0"/>
              </a:rPr>
              <a:t> de l'application soit beaucoup plus simple. Et que ça permet également de faire plus simplement </a:t>
            </a:r>
            <a:r>
              <a:rPr lang="fr-FR" sz="1800" b="1">
                <a:effectLst/>
                <a:latin typeface="Arial" panose="020B0604020202020204" pitchFamily="34" charset="0"/>
                <a:ea typeface="Arial" panose="020B0604020202020204" pitchFamily="34" charset="0"/>
              </a:rPr>
              <a:t>évoluer</a:t>
            </a:r>
            <a:r>
              <a:rPr lang="fr-FR" sz="1800">
                <a:effectLst/>
                <a:latin typeface="Arial" panose="020B0604020202020204" pitchFamily="34" charset="0"/>
                <a:ea typeface="Arial" panose="020B0604020202020204" pitchFamily="34" charset="0"/>
              </a:rPr>
              <a:t> l'application si besoin.</a:t>
            </a:r>
          </a:p>
          <a:p>
            <a:r>
              <a:rPr lang="fr-FR" sz="1800" b="1">
                <a:effectLst/>
                <a:latin typeface="Calibri" panose="020F0502020204030204" pitchFamily="34" charset="0"/>
                <a:ea typeface="Calibri" panose="020F0502020204030204" pitchFamily="34" charset="0"/>
                <a:cs typeface="Times New Roman" panose="02020603050405020304" pitchFamily="18" charset="0"/>
              </a:rPr>
              <a:t>Par exemple</a:t>
            </a:r>
            <a:r>
              <a:rPr lang="fr-FR" sz="1800">
                <a:effectLst/>
                <a:latin typeface="Calibri" panose="020F0502020204030204" pitchFamily="34" charset="0"/>
                <a:ea typeface="Calibri" panose="020F0502020204030204" pitchFamily="34" charset="0"/>
                <a:cs typeface="Times New Roman" panose="02020603050405020304" pitchFamily="18" charset="0"/>
              </a:rPr>
              <a:t>, si nous devons modifier les règles métier, pour le faire, nous avons uniquement à toucher à la couche métier et on sait que les changements que l'on fait n'auront pas d'impact sur les autres couches puisque chaque couche est indépendante. </a:t>
            </a:r>
            <a:endParaRPr lang="fr-FR"/>
          </a:p>
        </p:txBody>
      </p:sp>
      <p:sp>
        <p:nvSpPr>
          <p:cNvPr id="4" name="Espace réservé du numéro de diapositive 3">
            <a:extLst>
              <a:ext uri="{FF2B5EF4-FFF2-40B4-BE49-F238E27FC236}">
                <a16:creationId xmlns:a16="http://schemas.microsoft.com/office/drawing/2014/main" id="{341F8B44-87BD-26F9-6840-E9C12557C75A}"/>
              </a:ext>
            </a:extLst>
          </p:cNvPr>
          <p:cNvSpPr>
            <a:spLocks noGrp="1"/>
          </p:cNvSpPr>
          <p:nvPr>
            <p:ph type="sldNum" sz="quarter" idx="5"/>
          </p:nvPr>
        </p:nvSpPr>
        <p:spPr/>
        <p:txBody>
          <a:bodyPr/>
          <a:lstStyle/>
          <a:p>
            <a:pPr rtl="0"/>
            <a:fld id="{D5939589-3E79-4C82-AA4A-FE78234FAA59}" type="slidenum">
              <a:rPr lang="fr-FR" smtClean="0"/>
              <a:t>27</a:t>
            </a:fld>
            <a:endParaRPr lang="fr-FR"/>
          </a:p>
        </p:txBody>
      </p:sp>
    </p:spTree>
    <p:extLst>
      <p:ext uri="{BB962C8B-B14F-4D97-AF65-F5344CB8AC3E}">
        <p14:creationId xmlns:p14="http://schemas.microsoft.com/office/powerpoint/2010/main" val="4268316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ct val="115000"/>
              </a:lnSpc>
            </a:pPr>
            <a:r>
              <a:rPr lang="fr-FR" sz="1800">
                <a:effectLst/>
                <a:latin typeface="Arial" panose="020B0604020202020204" pitchFamily="34" charset="0"/>
                <a:ea typeface="Arial" panose="020B0604020202020204" pitchFamily="34" charset="0"/>
              </a:rPr>
              <a:t>Enfin, nous avons dû choisir une méthode de travail. Nous avons bien sur choisi une méthode agile, puisque aujourd'hui il est clair que les méthodes agiles sont les plus efficaces. Et nous avons choisi </a:t>
            </a:r>
            <a:r>
              <a:rPr lang="fr-FR" sz="1800" b="1" u="sng">
                <a:effectLst/>
                <a:latin typeface="Arial" panose="020B0604020202020204" pitchFamily="34" charset="0"/>
                <a:ea typeface="Arial" panose="020B0604020202020204" pitchFamily="34" charset="0"/>
              </a:rPr>
              <a:t>la méthode Scrum</a:t>
            </a:r>
            <a:r>
              <a:rPr lang="fr-FR" sz="1800">
                <a:effectLst/>
                <a:latin typeface="Arial" panose="020B0604020202020204" pitchFamily="34" charset="0"/>
                <a:ea typeface="Arial" panose="020B0604020202020204" pitchFamily="34" charset="0"/>
              </a:rPr>
              <a:t> parce que c'est une méthode simple à comprendre et à mettre en œuvre et qui est particulièrement bien adapté au développement d'une application.</a:t>
            </a:r>
          </a:p>
          <a:p>
            <a:pPr algn="just">
              <a:lnSpc>
                <a:spcPct val="115000"/>
              </a:lnSpc>
            </a:pPr>
            <a:r>
              <a:rPr lang="fr-FR" sz="1800">
                <a:effectLst/>
                <a:latin typeface="Arial" panose="020B0604020202020204" pitchFamily="34" charset="0"/>
                <a:ea typeface="Arial" panose="020B0604020202020204" pitchFamily="34" charset="0"/>
              </a:rPr>
              <a:t> </a:t>
            </a:r>
          </a:p>
          <a:p>
            <a:pPr algn="just">
              <a:lnSpc>
                <a:spcPct val="115000"/>
              </a:lnSpc>
            </a:pPr>
            <a:r>
              <a:rPr lang="fr-FR" sz="1800" b="1" u="sng">
                <a:effectLst/>
                <a:latin typeface="Arial" panose="020B0604020202020204" pitchFamily="34" charset="0"/>
                <a:ea typeface="Arial" panose="020B0604020202020204" pitchFamily="34" charset="0"/>
              </a:rPr>
              <a:t>En quoi consiste la méthode </a:t>
            </a:r>
            <a:r>
              <a:rPr lang="fr-FR" sz="1800" b="1" u="sng" err="1">
                <a:effectLst/>
                <a:latin typeface="Arial" panose="020B0604020202020204" pitchFamily="34" charset="0"/>
                <a:ea typeface="Arial" panose="020B0604020202020204" pitchFamily="34" charset="0"/>
              </a:rPr>
              <a:t>scrum</a:t>
            </a:r>
            <a:r>
              <a:rPr lang="fr-FR" sz="1800" b="1" u="sng">
                <a:effectLst/>
                <a:latin typeface="Arial" panose="020B0604020202020204" pitchFamily="34" charset="0"/>
                <a:ea typeface="Arial" panose="020B0604020202020204" pitchFamily="34" charset="0"/>
              </a:rPr>
              <a:t> ? </a:t>
            </a:r>
            <a:endParaRPr lang="fr-FR" sz="1800">
              <a:effectLst/>
              <a:latin typeface="Arial" panose="020B0604020202020204" pitchFamily="34" charset="0"/>
              <a:ea typeface="Arial" panose="020B0604020202020204" pitchFamily="34" charset="0"/>
            </a:endParaRP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tout d'abord, en se basant sur le cahier des charges et en discutant avec le client et avec le </a:t>
            </a:r>
            <a:r>
              <a:rPr lang="fr-FR" sz="1800" err="1">
                <a:effectLst/>
                <a:latin typeface="Arial" panose="020B0604020202020204" pitchFamily="34" charset="0"/>
                <a:ea typeface="Arial" panose="020B0604020202020204" pitchFamily="34" charset="0"/>
              </a:rPr>
              <a:t>product</a:t>
            </a:r>
            <a:r>
              <a:rPr lang="fr-FR" sz="1800">
                <a:effectLst/>
                <a:latin typeface="Arial" panose="020B0604020202020204" pitchFamily="34" charset="0"/>
                <a:ea typeface="Arial" panose="020B0604020202020204" pitchFamily="34" charset="0"/>
              </a:rPr>
              <a:t> </a:t>
            </a:r>
            <a:r>
              <a:rPr lang="fr-FR" sz="1800" err="1">
                <a:effectLst/>
                <a:latin typeface="Arial" panose="020B0604020202020204" pitchFamily="34" charset="0"/>
                <a:ea typeface="Arial" panose="020B0604020202020204" pitchFamily="34" charset="0"/>
              </a:rPr>
              <a:t>owner</a:t>
            </a:r>
            <a:r>
              <a:rPr lang="fr-FR" sz="1800">
                <a:effectLst/>
                <a:latin typeface="Arial" panose="020B0604020202020204" pitchFamily="34" charset="0"/>
                <a:ea typeface="Arial" panose="020B0604020202020204" pitchFamily="34" charset="0"/>
              </a:rPr>
              <a:t>, nous établissons le </a:t>
            </a:r>
            <a:r>
              <a:rPr lang="fr-FR" sz="1800" b="1" u="sng" err="1">
                <a:effectLst/>
                <a:latin typeface="Arial" panose="020B0604020202020204" pitchFamily="34" charset="0"/>
                <a:ea typeface="Arial" panose="020B0604020202020204" pitchFamily="34" charset="0"/>
              </a:rPr>
              <a:t>product</a:t>
            </a:r>
            <a:r>
              <a:rPr lang="fr-FR" sz="1800" b="1" u="sng">
                <a:effectLst/>
                <a:latin typeface="Arial" panose="020B0604020202020204" pitchFamily="34" charset="0"/>
                <a:ea typeface="Arial" panose="020B0604020202020204" pitchFamily="34" charset="0"/>
              </a:rPr>
              <a:t> </a:t>
            </a:r>
            <a:r>
              <a:rPr lang="fr-FR" sz="1800" b="1" u="sng" err="1">
                <a:effectLst/>
                <a:latin typeface="Arial" panose="020B0604020202020204" pitchFamily="34" charset="0"/>
                <a:ea typeface="Arial" panose="020B0604020202020204" pitchFamily="34" charset="0"/>
              </a:rPr>
              <a:t>backlog</a:t>
            </a:r>
            <a:r>
              <a:rPr lang="fr-FR" sz="1800">
                <a:effectLst/>
                <a:latin typeface="Arial" panose="020B0604020202020204" pitchFamily="34" charset="0"/>
                <a:ea typeface="Arial" panose="020B0604020202020204" pitchFamily="34" charset="0"/>
              </a:rPr>
              <a:t>. Qu'est-ce que le </a:t>
            </a:r>
            <a:r>
              <a:rPr lang="fr-FR" sz="1800" err="1">
                <a:effectLst/>
                <a:latin typeface="Arial" panose="020B0604020202020204" pitchFamily="34" charset="0"/>
                <a:ea typeface="Arial" panose="020B0604020202020204" pitchFamily="34" charset="0"/>
              </a:rPr>
              <a:t>product</a:t>
            </a:r>
            <a:r>
              <a:rPr lang="fr-FR" sz="1800">
                <a:effectLst/>
                <a:latin typeface="Arial" panose="020B0604020202020204" pitchFamily="34" charset="0"/>
                <a:ea typeface="Arial" panose="020B0604020202020204" pitchFamily="34" charset="0"/>
              </a:rPr>
              <a:t> </a:t>
            </a:r>
            <a:r>
              <a:rPr lang="fr-FR" sz="1800" err="1">
                <a:effectLst/>
                <a:latin typeface="Arial" panose="020B0604020202020204" pitchFamily="34" charset="0"/>
                <a:ea typeface="Arial" panose="020B0604020202020204" pitchFamily="34" charset="0"/>
              </a:rPr>
              <a:t>backlog</a:t>
            </a:r>
            <a:r>
              <a:rPr lang="fr-FR" sz="1800">
                <a:effectLst/>
                <a:latin typeface="Arial" panose="020B0604020202020204" pitchFamily="34" charset="0"/>
                <a:ea typeface="Arial" panose="020B0604020202020204" pitchFamily="34" charset="0"/>
              </a:rPr>
              <a:t> ? C'est en quelque sorte un panier de courses dans lequel on va lister l'ensemble des fonctionnalités que la future application doit fournir.</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ensuite, on fait un tri dans toutes ces fonctionnalités : lesquels sont les plus importantes ? lesquels sont secondaires etc. ?</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ensuite, la programmation des différentes fonctionnalités se fait par sprint. </a:t>
            </a:r>
            <a:r>
              <a:rPr lang="fr-FR" sz="1800" b="1" u="sng">
                <a:effectLst/>
                <a:latin typeface="Arial" panose="020B0604020202020204" pitchFamily="34" charset="0"/>
                <a:ea typeface="Arial" panose="020B0604020202020204" pitchFamily="34" charset="0"/>
              </a:rPr>
              <a:t>Un sprint</a:t>
            </a:r>
            <a:r>
              <a:rPr lang="fr-FR" sz="1800">
                <a:effectLst/>
                <a:latin typeface="Arial" panose="020B0604020202020204" pitchFamily="34" charset="0"/>
                <a:ea typeface="Arial" panose="020B0604020202020204" pitchFamily="34" charset="0"/>
              </a:rPr>
              <a:t> c'est une période de temps au cours de laquelle on va développer les fonctionnalités prévues dans le sprint </a:t>
            </a:r>
            <a:r>
              <a:rPr lang="fr-FR" sz="1800" err="1">
                <a:effectLst/>
                <a:latin typeface="Arial" panose="020B0604020202020204" pitchFamily="34" charset="0"/>
                <a:ea typeface="Arial" panose="020B0604020202020204" pitchFamily="34" charset="0"/>
              </a:rPr>
              <a:t>backlog</a:t>
            </a:r>
            <a:r>
              <a:rPr lang="fr-FR" sz="1800">
                <a:effectLst/>
                <a:latin typeface="Arial" panose="020B0604020202020204" pitchFamily="34" charset="0"/>
                <a:ea typeface="Arial" panose="020B0604020202020204" pitchFamily="34" charset="0"/>
              </a:rPr>
              <a:t> cette fois.</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Qu’est-ce que le </a:t>
            </a:r>
            <a:r>
              <a:rPr lang="fr-FR" sz="1800" b="1" u="sng">
                <a:effectLst/>
                <a:latin typeface="Arial" panose="020B0604020202020204" pitchFamily="34" charset="0"/>
                <a:ea typeface="Arial" panose="020B0604020202020204" pitchFamily="34" charset="0"/>
              </a:rPr>
              <a:t>sprint </a:t>
            </a:r>
            <a:r>
              <a:rPr lang="fr-FR" sz="1800" b="1" u="sng" err="1">
                <a:effectLst/>
                <a:latin typeface="Arial" panose="020B0604020202020204" pitchFamily="34" charset="0"/>
                <a:ea typeface="Arial" panose="020B0604020202020204" pitchFamily="34" charset="0"/>
              </a:rPr>
              <a:t>backlog</a:t>
            </a:r>
            <a:r>
              <a:rPr lang="fr-FR" sz="1800">
                <a:effectLst/>
                <a:latin typeface="Arial" panose="020B0604020202020204" pitchFamily="34" charset="0"/>
                <a:ea typeface="Arial" panose="020B0604020202020204" pitchFamily="34" charset="0"/>
              </a:rPr>
              <a:t> ? Le sprint </a:t>
            </a:r>
            <a:r>
              <a:rPr lang="fr-FR" sz="1800" err="1">
                <a:effectLst/>
                <a:latin typeface="Arial" panose="020B0604020202020204" pitchFamily="34" charset="0"/>
                <a:ea typeface="Arial" panose="020B0604020202020204" pitchFamily="34" charset="0"/>
              </a:rPr>
              <a:t>backlog</a:t>
            </a:r>
            <a:r>
              <a:rPr lang="fr-FR" sz="1800">
                <a:effectLst/>
                <a:latin typeface="Arial" panose="020B0604020202020204" pitchFamily="34" charset="0"/>
                <a:ea typeface="Arial" panose="020B0604020202020204" pitchFamily="34" charset="0"/>
              </a:rPr>
              <a:t> ca va être une sous liste du </a:t>
            </a:r>
            <a:r>
              <a:rPr lang="fr-FR" sz="1800" err="1">
                <a:effectLst/>
                <a:latin typeface="Arial" panose="020B0604020202020204" pitchFamily="34" charset="0"/>
                <a:ea typeface="Arial" panose="020B0604020202020204" pitchFamily="34" charset="0"/>
              </a:rPr>
              <a:t>product</a:t>
            </a:r>
            <a:r>
              <a:rPr lang="fr-FR" sz="1800">
                <a:effectLst/>
                <a:latin typeface="Arial" panose="020B0604020202020204" pitchFamily="34" charset="0"/>
                <a:ea typeface="Arial" panose="020B0604020202020204" pitchFamily="34" charset="0"/>
              </a:rPr>
              <a:t> </a:t>
            </a:r>
            <a:r>
              <a:rPr lang="fr-FR" sz="1800" err="1">
                <a:effectLst/>
                <a:latin typeface="Arial" panose="020B0604020202020204" pitchFamily="34" charset="0"/>
                <a:ea typeface="Arial" panose="020B0604020202020204" pitchFamily="34" charset="0"/>
              </a:rPr>
              <a:t>backlog</a:t>
            </a:r>
            <a:r>
              <a:rPr lang="fr-FR" sz="1800">
                <a:effectLst/>
                <a:latin typeface="Arial" panose="020B0604020202020204" pitchFamily="34" charset="0"/>
                <a:ea typeface="Arial" panose="020B0604020202020204" pitchFamily="34" charset="0"/>
              </a:rPr>
              <a:t>. Cad que dans le </a:t>
            </a:r>
            <a:r>
              <a:rPr lang="fr-FR" sz="1800" err="1">
                <a:effectLst/>
                <a:latin typeface="Arial" panose="020B0604020202020204" pitchFamily="34" charset="0"/>
                <a:ea typeface="Arial" panose="020B0604020202020204" pitchFamily="34" charset="0"/>
              </a:rPr>
              <a:t>product</a:t>
            </a:r>
            <a:r>
              <a:rPr lang="fr-FR" sz="1800">
                <a:effectLst/>
                <a:latin typeface="Arial" panose="020B0604020202020204" pitchFamily="34" charset="0"/>
                <a:ea typeface="Arial" panose="020B0604020202020204" pitchFamily="34" charset="0"/>
              </a:rPr>
              <a:t> </a:t>
            </a:r>
            <a:r>
              <a:rPr lang="fr-FR" sz="1800" err="1">
                <a:effectLst/>
                <a:latin typeface="Arial" panose="020B0604020202020204" pitchFamily="34" charset="0"/>
                <a:ea typeface="Arial" panose="020B0604020202020204" pitchFamily="34" charset="0"/>
              </a:rPr>
              <a:t>backlog</a:t>
            </a:r>
            <a:r>
              <a:rPr lang="fr-FR" sz="1800">
                <a:effectLst/>
                <a:latin typeface="Arial" panose="020B0604020202020204" pitchFamily="34" charset="0"/>
                <a:ea typeface="Arial" panose="020B0604020202020204" pitchFamily="34" charset="0"/>
              </a:rPr>
              <a:t>, on va lister absolument toutes les fonctionnalités demandées par le client. Dans le sprint </a:t>
            </a:r>
            <a:r>
              <a:rPr lang="fr-FR" sz="1800" err="1">
                <a:effectLst/>
                <a:latin typeface="Arial" panose="020B0604020202020204" pitchFamily="34" charset="0"/>
                <a:ea typeface="Arial" panose="020B0604020202020204" pitchFamily="34" charset="0"/>
              </a:rPr>
              <a:t>backlog</a:t>
            </a:r>
            <a:r>
              <a:rPr lang="fr-FR" sz="1800">
                <a:effectLst/>
                <a:latin typeface="Arial" panose="020B0604020202020204" pitchFamily="34" charset="0"/>
                <a:ea typeface="Arial" panose="020B0604020202020204" pitchFamily="34" charset="0"/>
              </a:rPr>
              <a:t>, on va sélectionner dans le </a:t>
            </a:r>
            <a:r>
              <a:rPr lang="fr-FR" sz="1800" err="1">
                <a:effectLst/>
                <a:latin typeface="Arial" panose="020B0604020202020204" pitchFamily="34" charset="0"/>
                <a:ea typeface="Arial" panose="020B0604020202020204" pitchFamily="34" charset="0"/>
              </a:rPr>
              <a:t>product</a:t>
            </a:r>
            <a:r>
              <a:rPr lang="fr-FR" sz="1800">
                <a:effectLst/>
                <a:latin typeface="Arial" panose="020B0604020202020204" pitchFamily="34" charset="0"/>
                <a:ea typeface="Arial" panose="020B0604020202020204" pitchFamily="34" charset="0"/>
              </a:rPr>
              <a:t> </a:t>
            </a:r>
            <a:r>
              <a:rPr lang="fr-FR" sz="1800" err="1">
                <a:effectLst/>
                <a:latin typeface="Arial" panose="020B0604020202020204" pitchFamily="34" charset="0"/>
                <a:ea typeface="Arial" panose="020B0604020202020204" pitchFamily="34" charset="0"/>
              </a:rPr>
              <a:t>backlog</a:t>
            </a:r>
            <a:r>
              <a:rPr lang="fr-FR" sz="1800">
                <a:effectLst/>
                <a:latin typeface="Arial" panose="020B0604020202020204" pitchFamily="34" charset="0"/>
                <a:ea typeface="Arial" panose="020B0604020202020204" pitchFamily="34" charset="0"/>
              </a:rPr>
              <a:t> les fonctionnalités les plus urgentes ou les plus importantes que l'on estime être en mesure de livrer à la fin du sprint.</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Nous par mesure de clarté </a:t>
            </a:r>
            <a:r>
              <a:rPr lang="fr-FR" sz="1800" b="1" u="sng">
                <a:effectLst/>
                <a:latin typeface="Arial" panose="020B0604020202020204" pitchFamily="34" charset="0"/>
                <a:ea typeface="Arial" panose="020B0604020202020204" pitchFamily="34" charset="0"/>
              </a:rPr>
              <a:t>nous avons choisi des sprints d'une journée</a:t>
            </a:r>
            <a:r>
              <a:rPr lang="fr-FR" sz="1800">
                <a:effectLst/>
                <a:latin typeface="Arial" panose="020B0604020202020204" pitchFamily="34" charset="0"/>
                <a:ea typeface="Arial" panose="020B0604020202020204" pitchFamily="34" charset="0"/>
              </a:rPr>
              <a:t>. Comme ça le matin ça nous permettait de faire le bilan de la veille : est-ce que le projet avance bien ? Est-ce que une personne rencontre des difficultés ? Et cela nous permettait aussi de fixer nos objectifs pour la journée. Par exemple, voilà à la fin de la journée telle ou telle user story doit être complètement développée.</a:t>
            </a:r>
          </a:p>
          <a:p>
            <a:pPr algn="just">
              <a:lnSpc>
                <a:spcPct val="115000"/>
              </a:lnSpc>
            </a:pPr>
            <a:r>
              <a:rPr lang="fr-FR" sz="1800">
                <a:effectLst/>
                <a:latin typeface="Arial" panose="020B0604020202020204" pitchFamily="34" charset="0"/>
                <a:ea typeface="Arial" panose="020B0604020202020204" pitchFamily="34" charset="0"/>
              </a:rPr>
              <a:t> </a:t>
            </a:r>
          </a:p>
          <a:p>
            <a:pPr algn="just">
              <a:lnSpc>
                <a:spcPct val="115000"/>
              </a:lnSpc>
            </a:pPr>
            <a:r>
              <a:rPr lang="fr-FR" sz="1800" b="1" u="sng">
                <a:effectLst/>
                <a:latin typeface="Arial" panose="020B0604020202020204" pitchFamily="34" charset="0"/>
                <a:ea typeface="Arial" panose="020B0604020202020204" pitchFamily="34" charset="0"/>
              </a:rPr>
              <a:t>Conclusion</a:t>
            </a:r>
            <a:endParaRPr lang="fr-FR" sz="1800">
              <a:effectLst/>
              <a:latin typeface="Arial" panose="020B0604020202020204" pitchFamily="34" charset="0"/>
              <a:ea typeface="Arial" panose="020B0604020202020204" pitchFamily="34" charset="0"/>
            </a:endParaRPr>
          </a:p>
          <a:p>
            <a:pPr algn="just">
              <a:lnSpc>
                <a:spcPct val="115000"/>
              </a:lnSpc>
            </a:pPr>
            <a:r>
              <a:rPr lang="fr-FR" sz="1800">
                <a:effectLst/>
                <a:latin typeface="Arial" panose="020B0604020202020204" pitchFamily="34" charset="0"/>
                <a:ea typeface="Arial" panose="020B0604020202020204" pitchFamily="34" charset="0"/>
              </a:rPr>
              <a:t>A partir de là, le choix de nos outils était fait, nous avions également l'architecture logicielle de l'application et la méthode de travail que nous allions suivre, nous pouvions passer à l'installation concrète du projet et je laisse la parole à Alexandre pour vous en parler</a:t>
            </a:r>
          </a:p>
          <a:p>
            <a:endParaRPr lang="fr-FR"/>
          </a:p>
        </p:txBody>
      </p:sp>
      <p:sp>
        <p:nvSpPr>
          <p:cNvPr id="4" name="Espace réservé du numéro de diapositive 3">
            <a:extLst>
              <a:ext uri="{FF2B5EF4-FFF2-40B4-BE49-F238E27FC236}">
                <a16:creationId xmlns:a16="http://schemas.microsoft.com/office/drawing/2014/main" id="{F453B1E7-FD4B-ABE4-6D73-1D98A8558BFA}"/>
              </a:ext>
            </a:extLst>
          </p:cNvPr>
          <p:cNvSpPr>
            <a:spLocks noGrp="1"/>
          </p:cNvSpPr>
          <p:nvPr>
            <p:ph type="sldNum" sz="quarter" idx="5"/>
          </p:nvPr>
        </p:nvSpPr>
        <p:spPr/>
        <p:txBody>
          <a:bodyPr/>
          <a:lstStyle/>
          <a:p>
            <a:pPr rtl="0"/>
            <a:fld id="{D5939589-3E79-4C82-AA4A-FE78234FAA59}" type="slidenum">
              <a:rPr lang="fr-FR" smtClean="0"/>
              <a:t>28</a:t>
            </a:fld>
            <a:endParaRPr lang="fr-FR"/>
          </a:p>
        </p:txBody>
      </p:sp>
    </p:spTree>
    <p:extLst>
      <p:ext uri="{BB962C8B-B14F-4D97-AF65-F5344CB8AC3E}">
        <p14:creationId xmlns:p14="http://schemas.microsoft.com/office/powerpoint/2010/main" val="1827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a:t>Création de la BDD MySQL à partir du script généré par </a:t>
            </a:r>
            <a:r>
              <a:rPr lang="fr-FR" err="1"/>
              <a:t>Jmeris</a:t>
            </a:r>
            <a:r>
              <a:rPr lang="fr-FR"/>
              <a:t> (MCD)</a:t>
            </a:r>
          </a:p>
          <a:p>
            <a:pPr marL="171450" lvl="0" indent="-171450">
              <a:buFont typeface="Arial" panose="020B0604020202020204" pitchFamily="34" charset="0"/>
              <a:buChar char="•"/>
            </a:pPr>
            <a:r>
              <a:rPr lang="fr-FR"/>
              <a:t>Mettre photo de la BDD</a:t>
            </a:r>
          </a:p>
          <a:p>
            <a:pPr marL="628650" lvl="1" indent="-171450">
              <a:buFont typeface="Arial" panose="020B0604020202020204" pitchFamily="34" charset="0"/>
              <a:buChar char="•"/>
            </a:pPr>
            <a:r>
              <a:rPr lang="fr-FR"/>
              <a:t>Arborescence des tables</a:t>
            </a:r>
          </a:p>
          <a:p>
            <a:pPr marL="628650" lvl="1" indent="-171450">
              <a:buFont typeface="Arial" panose="020B0604020202020204" pitchFamily="34" charset="0"/>
              <a:buChar char="•"/>
            </a:pPr>
            <a:r>
              <a:rPr lang="fr-FR"/>
              <a:t>Schéma conceptuel</a:t>
            </a:r>
          </a:p>
          <a:p>
            <a:pPr marL="628650" lvl="1" indent="-171450">
              <a:buFont typeface="Arial" panose="020B0604020202020204" pitchFamily="34" charset="0"/>
              <a:buChar char="•"/>
            </a:pPr>
            <a:endParaRPr lang="fr-FR"/>
          </a:p>
        </p:txBody>
      </p:sp>
      <p:sp>
        <p:nvSpPr>
          <p:cNvPr id="4" name="Espace réservé du numéro de diapositive 3">
            <a:extLst>
              <a:ext uri="{FF2B5EF4-FFF2-40B4-BE49-F238E27FC236}">
                <a16:creationId xmlns:a16="http://schemas.microsoft.com/office/drawing/2014/main" id="{E1DF957B-A4D8-B49F-9D69-5ACB6317C03D}"/>
              </a:ext>
            </a:extLst>
          </p:cNvPr>
          <p:cNvSpPr>
            <a:spLocks noGrp="1"/>
          </p:cNvSpPr>
          <p:nvPr>
            <p:ph type="sldNum" sz="quarter" idx="5"/>
          </p:nvPr>
        </p:nvSpPr>
        <p:spPr/>
        <p:txBody>
          <a:bodyPr/>
          <a:lstStyle/>
          <a:p>
            <a:pPr rtl="0"/>
            <a:fld id="{D5939589-3E79-4C82-AA4A-FE78234FAA59}" type="slidenum">
              <a:rPr lang="fr-FR" smtClean="0"/>
              <a:t>30</a:t>
            </a:fld>
            <a:endParaRPr lang="fr-FR"/>
          </a:p>
        </p:txBody>
      </p:sp>
    </p:spTree>
    <p:extLst>
      <p:ext uri="{BB962C8B-B14F-4D97-AF65-F5344CB8AC3E}">
        <p14:creationId xmlns:p14="http://schemas.microsoft.com/office/powerpoint/2010/main" val="1671608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AC634856-DD98-54AC-B662-6630262B7CAF}"/>
              </a:ext>
            </a:extLst>
          </p:cNvPr>
          <p:cNvSpPr>
            <a:spLocks noGrp="1"/>
          </p:cNvSpPr>
          <p:nvPr>
            <p:ph type="sldNum" sz="quarter" idx="5"/>
          </p:nvPr>
        </p:nvSpPr>
        <p:spPr/>
        <p:txBody>
          <a:bodyPr/>
          <a:lstStyle/>
          <a:p>
            <a:pPr rtl="0"/>
            <a:fld id="{D5939589-3E79-4C82-AA4A-FE78234FAA59}" type="slidenum">
              <a:rPr lang="fr-FR" smtClean="0"/>
              <a:t>31</a:t>
            </a:fld>
            <a:endParaRPr lang="fr-FR"/>
          </a:p>
        </p:txBody>
      </p:sp>
    </p:spTree>
    <p:extLst>
      <p:ext uri="{BB962C8B-B14F-4D97-AF65-F5344CB8AC3E}">
        <p14:creationId xmlns:p14="http://schemas.microsoft.com/office/powerpoint/2010/main" val="1710133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628650" lvl="1" indent="-171450">
              <a:buFont typeface="Arial" panose="020B0604020202020204" pitchFamily="34" charset="0"/>
              <a:buChar char="•"/>
            </a:pPr>
            <a:endParaRPr lang="fr-FR"/>
          </a:p>
        </p:txBody>
      </p:sp>
      <p:sp>
        <p:nvSpPr>
          <p:cNvPr id="4" name="Espace réservé du numéro de diapositive 3">
            <a:extLst>
              <a:ext uri="{FF2B5EF4-FFF2-40B4-BE49-F238E27FC236}">
                <a16:creationId xmlns:a16="http://schemas.microsoft.com/office/drawing/2014/main" id="{B55AA1AA-A69D-A0D8-9EE4-BB4ABEFCBC80}"/>
              </a:ext>
            </a:extLst>
          </p:cNvPr>
          <p:cNvSpPr>
            <a:spLocks noGrp="1"/>
          </p:cNvSpPr>
          <p:nvPr>
            <p:ph type="sldNum" sz="quarter" idx="5"/>
          </p:nvPr>
        </p:nvSpPr>
        <p:spPr/>
        <p:txBody>
          <a:bodyPr/>
          <a:lstStyle/>
          <a:p>
            <a:pPr rtl="0"/>
            <a:fld id="{D5939589-3E79-4C82-AA4A-FE78234FAA59}" type="slidenum">
              <a:rPr lang="fr-FR" smtClean="0"/>
              <a:t>34</a:t>
            </a:fld>
            <a:endParaRPr lang="fr-FR"/>
          </a:p>
        </p:txBody>
      </p:sp>
    </p:spTree>
    <p:extLst>
      <p:ext uri="{BB962C8B-B14F-4D97-AF65-F5344CB8AC3E}">
        <p14:creationId xmlns:p14="http://schemas.microsoft.com/office/powerpoint/2010/main" val="164217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marL="171450" indent="-171450" rtl="0">
              <a:buFont typeface="Arial" panose="020B0604020202020204" pitchFamily="34" charset="0"/>
              <a:buChar char="•"/>
            </a:pPr>
            <a:r>
              <a:rPr lang="fr-FR"/>
              <a:t>POURQUOI JE SUIS ICI</a:t>
            </a:r>
          </a:p>
          <a:p>
            <a:pPr marL="171450" indent="-171450" rtl="0">
              <a:buFont typeface="Arial" panose="020B0604020202020204" pitchFamily="34" charset="0"/>
              <a:buChar char="•"/>
            </a:pPr>
            <a:endParaRPr lang="fr-FR"/>
          </a:p>
          <a:p>
            <a:pPr marL="171450" indent="-171450" rtl="0">
              <a:buFont typeface="Arial" panose="020B0604020202020204" pitchFamily="34" charset="0"/>
              <a:buChar char="•"/>
            </a:pPr>
            <a:r>
              <a:rPr lang="fr-FR"/>
              <a:t>CHEF DE PROJET</a:t>
            </a:r>
          </a:p>
          <a:p>
            <a:pPr marL="171450" indent="-171450" rtl="0">
              <a:buFont typeface="Arial" panose="020B0604020202020204" pitchFamily="34" charset="0"/>
              <a:buChar char="•"/>
            </a:pPr>
            <a:r>
              <a:rPr lang="fr-FR"/>
              <a:t>SCRUM MASTER</a:t>
            </a:r>
          </a:p>
        </p:txBody>
      </p:sp>
      <p:sp>
        <p:nvSpPr>
          <p:cNvPr id="4" name="Espace réservé du numéro de diapositive 3">
            <a:extLst>
              <a:ext uri="{FF2B5EF4-FFF2-40B4-BE49-F238E27FC236}">
                <a16:creationId xmlns:a16="http://schemas.microsoft.com/office/drawing/2014/main" id="{A4EF219F-25EE-8909-1FCB-2B62A409D97A}"/>
              </a:ext>
            </a:extLst>
          </p:cNvPr>
          <p:cNvSpPr>
            <a:spLocks noGrp="1"/>
          </p:cNvSpPr>
          <p:nvPr>
            <p:ph type="sldNum" sz="quarter" idx="5"/>
          </p:nvPr>
        </p:nvSpPr>
        <p:spPr/>
        <p:txBody>
          <a:bodyPr/>
          <a:lstStyle/>
          <a:p>
            <a:pPr rtl="0"/>
            <a:fld id="{D5939589-3E79-4C82-AA4A-FE78234FAA59}" type="slidenum">
              <a:rPr lang="fr-FR" smtClean="0"/>
              <a:t>3</a:t>
            </a:fld>
            <a:endParaRPr lang="fr-FR"/>
          </a:p>
        </p:txBody>
      </p:sp>
    </p:spTree>
    <p:extLst>
      <p:ext uri="{BB962C8B-B14F-4D97-AF65-F5344CB8AC3E}">
        <p14:creationId xmlns:p14="http://schemas.microsoft.com/office/powerpoint/2010/main" val="2126607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a:t>Création de la BDD</a:t>
            </a:r>
          </a:p>
          <a:p>
            <a:pPr marL="628650" lvl="1" indent="-171450">
              <a:buFont typeface="Arial" panose="020B0604020202020204" pitchFamily="34" charset="0"/>
              <a:buChar char="•"/>
            </a:pPr>
            <a:r>
              <a:rPr lang="fr-FR"/>
              <a:t>Exécuter le script dans la BDD MySQL</a:t>
            </a:r>
          </a:p>
          <a:p>
            <a:pPr marL="171450" lvl="0" indent="-171450">
              <a:buFont typeface="Arial" panose="020B0604020202020204" pitchFamily="34" charset="0"/>
              <a:buChar char="•"/>
            </a:pPr>
            <a:r>
              <a:rPr lang="fr-FR"/>
              <a:t>Mettre photo de la BDD</a:t>
            </a:r>
          </a:p>
          <a:p>
            <a:pPr marL="628650" lvl="1" indent="-171450">
              <a:buFont typeface="Arial" panose="020B0604020202020204" pitchFamily="34" charset="0"/>
              <a:buChar char="•"/>
            </a:pPr>
            <a:r>
              <a:rPr lang="fr-FR"/>
              <a:t>Arborescence des tables</a:t>
            </a:r>
          </a:p>
          <a:p>
            <a:pPr marL="628650" lvl="1" indent="-171450">
              <a:buFont typeface="Arial" panose="020B0604020202020204" pitchFamily="34" charset="0"/>
              <a:buChar char="•"/>
            </a:pPr>
            <a:r>
              <a:rPr lang="fr-FR"/>
              <a:t>Schéma conceptuel</a:t>
            </a:r>
          </a:p>
          <a:p>
            <a:pPr marL="628650" lvl="1" indent="-171450">
              <a:buFont typeface="Arial" panose="020B0604020202020204" pitchFamily="34" charset="0"/>
              <a:buChar char="•"/>
            </a:pPr>
            <a:endParaRPr lang="fr-FR"/>
          </a:p>
        </p:txBody>
      </p:sp>
      <p:sp>
        <p:nvSpPr>
          <p:cNvPr id="4" name="Espace réservé du numéro de diapositive 3">
            <a:extLst>
              <a:ext uri="{FF2B5EF4-FFF2-40B4-BE49-F238E27FC236}">
                <a16:creationId xmlns:a16="http://schemas.microsoft.com/office/drawing/2014/main" id="{0B89BFBA-9607-04B2-6D62-30D59151CCD3}"/>
              </a:ext>
            </a:extLst>
          </p:cNvPr>
          <p:cNvSpPr>
            <a:spLocks noGrp="1"/>
          </p:cNvSpPr>
          <p:nvPr>
            <p:ph type="sldNum" sz="quarter" idx="5"/>
          </p:nvPr>
        </p:nvSpPr>
        <p:spPr/>
        <p:txBody>
          <a:bodyPr/>
          <a:lstStyle/>
          <a:p>
            <a:pPr rtl="0"/>
            <a:fld id="{D5939589-3E79-4C82-AA4A-FE78234FAA59}" type="slidenum">
              <a:rPr lang="fr-FR" smtClean="0"/>
              <a:t>36</a:t>
            </a:fld>
            <a:endParaRPr lang="fr-FR"/>
          </a:p>
        </p:txBody>
      </p:sp>
    </p:spTree>
    <p:extLst>
      <p:ext uri="{BB962C8B-B14F-4D97-AF65-F5344CB8AC3E}">
        <p14:creationId xmlns:p14="http://schemas.microsoft.com/office/powerpoint/2010/main" val="606815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40</a:t>
            </a:fld>
            <a:endParaRPr lang="fr-FR"/>
          </a:p>
        </p:txBody>
      </p:sp>
    </p:spTree>
    <p:extLst>
      <p:ext uri="{BB962C8B-B14F-4D97-AF65-F5344CB8AC3E}">
        <p14:creationId xmlns:p14="http://schemas.microsoft.com/office/powerpoint/2010/main" val="2774481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dirty="0"/>
              <a:t>Diversité des profiles</a:t>
            </a:r>
          </a:p>
          <a:p>
            <a:pPr marL="628650" lvl="1" indent="-171450">
              <a:buFont typeface="Arial" panose="020B0604020202020204" pitchFamily="34" charset="0"/>
              <a:buChar char="•"/>
            </a:pPr>
            <a:r>
              <a:rPr lang="fr-FR" dirty="0"/>
              <a:t>Certain très protocolaire</a:t>
            </a:r>
          </a:p>
          <a:p>
            <a:pPr marL="628650" lvl="1" indent="-171450">
              <a:buFont typeface="Arial" panose="020B0604020202020204" pitchFamily="34" charset="0"/>
              <a:buChar char="•"/>
            </a:pPr>
            <a:r>
              <a:rPr lang="fr-FR" dirty="0"/>
              <a:t>D’autre aime que ca avance vite</a:t>
            </a:r>
          </a:p>
          <a:p>
            <a:pPr marL="628650" lvl="1" indent="-171450">
              <a:buFont typeface="Arial" panose="020B0604020202020204" pitchFamily="34" charset="0"/>
              <a:buChar char="•"/>
            </a:pPr>
            <a:r>
              <a:rPr lang="fr-FR" dirty="0"/>
              <a:t>Ou encore le réservé</a:t>
            </a:r>
          </a:p>
          <a:p>
            <a:pPr marL="171450" lvl="0" indent="-171450">
              <a:buFont typeface="Arial" panose="020B0604020202020204" pitchFamily="34" charset="0"/>
              <a:buChar char="•"/>
            </a:pPr>
            <a:r>
              <a:rPr lang="fr-FR" dirty="0"/>
              <a:t>Certaines taches nous on pris plus de temps que prévu =&gt; Travailler le soir</a:t>
            </a:r>
          </a:p>
          <a:p>
            <a:pPr marL="171450" indent="-171450">
              <a:buFont typeface="Arial" panose="020B0604020202020204" pitchFamily="34" charset="0"/>
              <a:buChar char="•"/>
            </a:pPr>
            <a:r>
              <a:rPr lang="fr-FR" dirty="0"/>
              <a:t>Situation personnelle</a:t>
            </a:r>
          </a:p>
          <a:p>
            <a:pPr marL="628650" lvl="1" indent="-171450">
              <a:buFont typeface="Arial" panose="020B0604020202020204" pitchFamily="34" charset="0"/>
              <a:buChar char="•"/>
            </a:pPr>
            <a:r>
              <a:rPr lang="fr-FR" dirty="0"/>
              <a:t>Fouad : Papa</a:t>
            </a:r>
          </a:p>
          <a:p>
            <a:pPr marL="628650" lvl="1" indent="-171450">
              <a:buFont typeface="Arial" panose="020B0604020202020204" pitchFamily="34" charset="0"/>
              <a:buChar char="•"/>
            </a:pPr>
            <a:r>
              <a:rPr lang="fr-FR" dirty="0"/>
              <a:t>Mathieu : Pas d’internet ou il est</a:t>
            </a:r>
          </a:p>
          <a:p>
            <a:pPr marL="628650" lvl="1" indent="-171450">
              <a:buFont typeface="Arial" panose="020B0604020202020204" pitchFamily="34" charset="0"/>
              <a:buChar char="•"/>
            </a:pPr>
            <a:r>
              <a:rPr lang="fr-FR" dirty="0"/>
              <a:t>Thomas : Pas de Rennes</a:t>
            </a:r>
          </a:p>
          <a:p>
            <a:pPr marL="628650" lvl="1" indent="-171450">
              <a:buFont typeface="Arial" panose="020B0604020202020204" pitchFamily="34" charset="0"/>
              <a:buChar char="•"/>
            </a:pPr>
            <a:r>
              <a:rPr lang="fr-FR" dirty="0"/>
              <a:t>Alex : …</a:t>
            </a:r>
          </a:p>
          <a:p>
            <a:pPr marL="628650" lvl="1"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5"/>
          </p:nvPr>
        </p:nvSpPr>
        <p:spPr/>
        <p:txBody>
          <a:bodyPr/>
          <a:lstStyle/>
          <a:p>
            <a:pPr rtl="0"/>
            <a:fld id="{D5939589-3E79-4C82-AA4A-FE78234FAA59}" type="slidenum">
              <a:rPr lang="fr-FR" smtClean="0"/>
              <a:t>41</a:t>
            </a:fld>
            <a:endParaRPr lang="fr-FR"/>
          </a:p>
        </p:txBody>
      </p:sp>
    </p:spTree>
    <p:extLst>
      <p:ext uri="{BB962C8B-B14F-4D97-AF65-F5344CB8AC3E}">
        <p14:creationId xmlns:p14="http://schemas.microsoft.com/office/powerpoint/2010/main" val="2417135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marL="171450" indent="-171450" rtl="0">
              <a:buFont typeface="Arial" panose="020B0604020202020204" pitchFamily="34" charset="0"/>
              <a:buChar char="•"/>
            </a:pPr>
            <a:r>
              <a:rPr lang="fr-FR"/>
              <a:t>Formation</a:t>
            </a:r>
          </a:p>
          <a:p>
            <a:pPr marL="628650" lvl="1" indent="-171450" rtl="0">
              <a:buFont typeface="Arial" panose="020B0604020202020204" pitchFamily="34" charset="0"/>
              <a:buChar char="•"/>
            </a:pPr>
            <a:r>
              <a:rPr lang="fr-FR"/>
              <a:t>New compétence OK</a:t>
            </a:r>
          </a:p>
          <a:p>
            <a:pPr marL="628650" lvl="1" indent="-171450" rtl="0">
              <a:buFont typeface="Arial" panose="020B0604020202020204" pitchFamily="34" charset="0"/>
              <a:buChar char="•"/>
            </a:pPr>
            <a:r>
              <a:rPr lang="fr-FR"/>
              <a:t>Equilibre Soft/Hard</a:t>
            </a:r>
          </a:p>
          <a:p>
            <a:pPr marL="628650" lvl="1" indent="-171450" rtl="0">
              <a:buFont typeface="Arial" panose="020B0604020202020204" pitchFamily="34" charset="0"/>
              <a:buChar char="•"/>
            </a:pPr>
            <a:r>
              <a:rPr lang="fr-FR"/>
              <a:t>Projet fil rouge</a:t>
            </a:r>
          </a:p>
          <a:p>
            <a:pPr marL="171450" lvl="0" indent="-171450" rtl="0">
              <a:buFont typeface="Arial" panose="020B0604020202020204" pitchFamily="34" charset="0"/>
              <a:buChar char="•"/>
            </a:pPr>
            <a:r>
              <a:rPr lang="fr-FR"/>
              <a:t>Projet </a:t>
            </a:r>
          </a:p>
          <a:p>
            <a:pPr marL="628650" lvl="1" indent="-171450" rtl="0">
              <a:buFont typeface="Arial" panose="020B0604020202020204" pitchFamily="34" charset="0"/>
              <a:buChar char="•"/>
            </a:pPr>
            <a:r>
              <a:rPr lang="fr-FR"/>
              <a:t>Chef de projet</a:t>
            </a:r>
          </a:p>
          <a:p>
            <a:pPr marL="1085850" lvl="2" indent="-171450" rtl="0">
              <a:buFont typeface="Arial" panose="020B0604020202020204" pitchFamily="34" charset="0"/>
              <a:buChar char="•"/>
            </a:pPr>
            <a:r>
              <a:rPr lang="fr-FR"/>
              <a:t>Super expérience avec les différents profils</a:t>
            </a:r>
          </a:p>
          <a:p>
            <a:pPr marL="1085850" lvl="2" indent="-171450" rtl="0">
              <a:buFont typeface="Arial" panose="020B0604020202020204" pitchFamily="34" charset="0"/>
              <a:buChar char="•"/>
            </a:pPr>
            <a:r>
              <a:rPr lang="fr-FR"/>
              <a:t>Défaitiste mais vraiment satisfait</a:t>
            </a:r>
          </a:p>
          <a:p>
            <a:pPr marL="628650" lvl="1" indent="-171450" rtl="0">
              <a:buFont typeface="Arial" panose="020B0604020202020204" pitchFamily="34" charset="0"/>
              <a:buChar char="•"/>
            </a:pPr>
            <a:r>
              <a:rPr lang="fr-FR"/>
              <a:t>Scrum Master</a:t>
            </a:r>
          </a:p>
        </p:txBody>
      </p:sp>
      <p:sp>
        <p:nvSpPr>
          <p:cNvPr id="4" name="Espace réservé du numéro de diapositive 3">
            <a:extLst>
              <a:ext uri="{FF2B5EF4-FFF2-40B4-BE49-F238E27FC236}">
                <a16:creationId xmlns:a16="http://schemas.microsoft.com/office/drawing/2014/main" id="{173B920E-BA54-FEB7-D422-853489315241}"/>
              </a:ext>
            </a:extLst>
          </p:cNvPr>
          <p:cNvSpPr>
            <a:spLocks noGrp="1"/>
          </p:cNvSpPr>
          <p:nvPr>
            <p:ph type="sldNum" sz="quarter" idx="5"/>
          </p:nvPr>
        </p:nvSpPr>
        <p:spPr/>
        <p:txBody>
          <a:bodyPr/>
          <a:lstStyle/>
          <a:p>
            <a:pPr rtl="0"/>
            <a:fld id="{D5939589-3E79-4C82-AA4A-FE78234FAA59}" type="slidenum">
              <a:rPr lang="fr-FR" smtClean="0"/>
              <a:t>43</a:t>
            </a:fld>
            <a:endParaRPr lang="fr-FR"/>
          </a:p>
        </p:txBody>
      </p:sp>
    </p:spTree>
    <p:extLst>
      <p:ext uri="{BB962C8B-B14F-4D97-AF65-F5344CB8AC3E}">
        <p14:creationId xmlns:p14="http://schemas.microsoft.com/office/powerpoint/2010/main" val="3340158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marL="342900" lvl="0" indent="-342900" algn="just">
              <a:lnSpc>
                <a:spcPct val="115000"/>
              </a:lnSpc>
              <a:buFont typeface="+mj-lt"/>
              <a:buAutoNum type="arabicPeriod"/>
            </a:pPr>
            <a:r>
              <a:rPr lang="fr-FR" sz="1800" b="1" u="sng">
                <a:effectLst/>
                <a:latin typeface="Arial" panose="020B0604020202020204" pitchFamily="34" charset="0"/>
                <a:ea typeface="Arial" panose="020B0604020202020204" pitchFamily="34" charset="0"/>
              </a:rPr>
              <a:t>Concernant le projet</a:t>
            </a:r>
            <a:r>
              <a:rPr lang="fr-FR" sz="1800">
                <a:effectLst/>
                <a:latin typeface="Arial" panose="020B0604020202020204" pitchFamily="34" charset="0"/>
                <a:ea typeface="Arial" panose="020B0604020202020204" pitchFamily="34" charset="0"/>
              </a:rPr>
              <a:t>, il m'a permis de mieux comprendre le développement agile et la méthode Scrum et d'utiliser tous les outils que nous avions vu au cours de la formation. Donc de mon point de vue cela a été une réussite.</a:t>
            </a:r>
          </a:p>
          <a:p>
            <a:pPr marL="342900" lvl="0" indent="-342900" algn="just">
              <a:lnSpc>
                <a:spcPct val="115000"/>
              </a:lnSpc>
              <a:buFont typeface="+mj-lt"/>
              <a:buAutoNum type="arabicPeriod"/>
            </a:pPr>
            <a:r>
              <a:rPr lang="fr-FR" sz="1800" b="1" u="sng">
                <a:effectLst/>
                <a:latin typeface="Arial" panose="020B0604020202020204" pitchFamily="34" charset="0"/>
                <a:ea typeface="Arial" panose="020B0604020202020204" pitchFamily="34" charset="0"/>
              </a:rPr>
              <a:t>Concernant la formation</a:t>
            </a:r>
            <a:r>
              <a:rPr lang="fr-FR" sz="1800">
                <a:effectLst/>
                <a:latin typeface="Arial" panose="020B0604020202020204" pitchFamily="34" charset="0"/>
                <a:ea typeface="Arial" panose="020B0604020202020204" pitchFamily="34" charset="0"/>
              </a:rPr>
              <a:t>, quand j'y suis rentré, j'avais déjà quelques mois d'expérience en programmation orientée objet et la formation m'a permis de </a:t>
            </a:r>
            <a:r>
              <a:rPr lang="fr-FR" sz="1800" b="1">
                <a:effectLst/>
                <a:latin typeface="Arial" panose="020B0604020202020204" pitchFamily="34" charset="0"/>
                <a:ea typeface="Arial" panose="020B0604020202020204" pitchFamily="34" charset="0"/>
              </a:rPr>
              <a:t>confirmer mes acquis</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La formation m'a évidemment aussi permis </a:t>
            </a:r>
            <a:r>
              <a:rPr lang="fr-FR" sz="1800" b="1">
                <a:effectLst/>
                <a:latin typeface="Arial" panose="020B0604020202020204" pitchFamily="34" charset="0"/>
                <a:ea typeface="Arial" panose="020B0604020202020204" pitchFamily="34" charset="0"/>
              </a:rPr>
              <a:t>d'apprendre le langage Java </a:t>
            </a:r>
            <a:r>
              <a:rPr lang="fr-FR" sz="1800">
                <a:effectLst/>
                <a:latin typeface="Arial" panose="020B0604020202020204" pitchFamily="34" charset="0"/>
                <a:ea typeface="Arial" panose="020B0604020202020204" pitchFamily="34" charset="0"/>
              </a:rPr>
              <a:t>et les </a:t>
            </a:r>
            <a:r>
              <a:rPr lang="fr-FR" sz="1800" err="1">
                <a:effectLst/>
                <a:latin typeface="Arial" panose="020B0604020202020204" pitchFamily="34" charset="0"/>
                <a:ea typeface="Arial" panose="020B0604020202020204" pitchFamily="34" charset="0"/>
              </a:rPr>
              <a:t>frameworks</a:t>
            </a:r>
            <a:r>
              <a:rPr lang="fr-FR" sz="1800">
                <a:effectLst/>
                <a:latin typeface="Arial" panose="020B0604020202020204" pitchFamily="34" charset="0"/>
                <a:ea typeface="Arial" panose="020B0604020202020204" pitchFamily="34" charset="0"/>
              </a:rPr>
              <a:t> Spring et </a:t>
            </a:r>
            <a:r>
              <a:rPr lang="fr-FR" sz="1800" err="1">
                <a:effectLst/>
                <a:latin typeface="Arial" panose="020B0604020202020204" pitchFamily="34" charset="0"/>
                <a:ea typeface="Arial" panose="020B0604020202020204" pitchFamily="34" charset="0"/>
              </a:rPr>
              <a:t>Angular</a:t>
            </a:r>
            <a:r>
              <a:rPr lang="fr-FR" sz="1800">
                <a:effectLst/>
                <a:latin typeface="Arial" panose="020B0604020202020204" pitchFamily="34" charset="0"/>
                <a:ea typeface="Arial" panose="020B0604020202020204" pitchFamily="34" charset="0"/>
              </a:rPr>
              <a:t>. Donc pour moi les objectifs sont atteints.</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Maintenant, même s'il me reste encore des choses à apprendre, je me sens prêt et motivé à occuper un </a:t>
            </a:r>
            <a:r>
              <a:rPr lang="fr-FR" sz="1800" b="1">
                <a:effectLst/>
                <a:latin typeface="Arial" panose="020B0604020202020204" pitchFamily="34" charset="0"/>
                <a:ea typeface="Arial" panose="020B0604020202020204" pitchFamily="34" charset="0"/>
              </a:rPr>
              <a:t>poste de développeur </a:t>
            </a:r>
            <a:r>
              <a:rPr lang="fr-FR" sz="1800">
                <a:effectLst/>
                <a:latin typeface="Arial" panose="020B0604020202020204" pitchFamily="34" charset="0"/>
                <a:ea typeface="Arial" panose="020B0604020202020204" pitchFamily="34" charset="0"/>
              </a:rPr>
              <a:t>Java/</a:t>
            </a:r>
            <a:r>
              <a:rPr lang="fr-FR" sz="1800" err="1">
                <a:effectLst/>
                <a:latin typeface="Arial" panose="020B0604020202020204" pitchFamily="34" charset="0"/>
                <a:ea typeface="Arial" panose="020B0604020202020204" pitchFamily="34" charset="0"/>
              </a:rPr>
              <a:t>Angular</a:t>
            </a:r>
            <a:r>
              <a:rPr lang="fr-FR" sz="1800">
                <a:effectLst/>
                <a:latin typeface="Arial" panose="020B0604020202020204" pitchFamily="34" charset="0"/>
                <a:ea typeface="Arial" panose="020B0604020202020204" pitchFamily="34" charset="0"/>
              </a:rPr>
              <a:t> et j'espère en trouver un rapidement, en tout cas je vais chercher très activement.</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Je laisse maintenant la parole à Fouad</a:t>
            </a:r>
          </a:p>
          <a:p>
            <a:pPr rtl="0"/>
            <a:endParaRPr lang="fr-FR"/>
          </a:p>
        </p:txBody>
      </p:sp>
      <p:sp>
        <p:nvSpPr>
          <p:cNvPr id="4" name="Espace réservé du numéro de diapositive 3">
            <a:extLst>
              <a:ext uri="{FF2B5EF4-FFF2-40B4-BE49-F238E27FC236}">
                <a16:creationId xmlns:a16="http://schemas.microsoft.com/office/drawing/2014/main" id="{CF3B1FDA-85E8-431C-0AEC-EEDF1D63BD5B}"/>
              </a:ext>
            </a:extLst>
          </p:cNvPr>
          <p:cNvSpPr>
            <a:spLocks noGrp="1"/>
          </p:cNvSpPr>
          <p:nvPr>
            <p:ph type="sldNum" sz="quarter" idx="5"/>
          </p:nvPr>
        </p:nvSpPr>
        <p:spPr/>
        <p:txBody>
          <a:bodyPr/>
          <a:lstStyle/>
          <a:p>
            <a:pPr rtl="0"/>
            <a:fld id="{D5939589-3E79-4C82-AA4A-FE78234FAA59}" type="slidenum">
              <a:rPr lang="fr-FR" smtClean="0"/>
              <a:t>44</a:t>
            </a:fld>
            <a:endParaRPr lang="fr-FR"/>
          </a:p>
        </p:txBody>
      </p:sp>
    </p:spTree>
    <p:extLst>
      <p:ext uri="{BB962C8B-B14F-4D97-AF65-F5344CB8AC3E}">
        <p14:creationId xmlns:p14="http://schemas.microsoft.com/office/powerpoint/2010/main" val="3018120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marL="171450" indent="-171450" rtl="0">
              <a:buFont typeface="Arial" panose="020B0604020202020204" pitchFamily="34" charset="0"/>
              <a:buChar char="•"/>
            </a:pPr>
            <a:r>
              <a:rPr lang="fr-FR"/>
              <a:t>Notre passé</a:t>
            </a:r>
          </a:p>
          <a:p>
            <a:pPr marL="171450" indent="-171450" rtl="0">
              <a:buFont typeface="Arial" panose="020B0604020202020204" pitchFamily="34" charset="0"/>
              <a:buChar char="•"/>
            </a:pPr>
            <a:r>
              <a:rPr lang="fr-FR"/>
              <a:t>Pourquoi </a:t>
            </a:r>
            <a:r>
              <a:rPr lang="fr-FR" err="1"/>
              <a:t>IBCegos</a:t>
            </a:r>
            <a:endParaRPr lang="fr-FR"/>
          </a:p>
          <a:p>
            <a:pPr marL="171450" indent="-171450" rtl="0">
              <a:buFont typeface="Arial" panose="020B0604020202020204" pitchFamily="34" charset="0"/>
              <a:buChar char="•"/>
            </a:pPr>
            <a:r>
              <a:rPr lang="fr-FR"/>
              <a:t>Notre rôle</a:t>
            </a:r>
          </a:p>
        </p:txBody>
      </p:sp>
      <p:sp>
        <p:nvSpPr>
          <p:cNvPr id="4" name="Espace réservé du numéro de diapositive 3">
            <a:extLst>
              <a:ext uri="{FF2B5EF4-FFF2-40B4-BE49-F238E27FC236}">
                <a16:creationId xmlns:a16="http://schemas.microsoft.com/office/drawing/2014/main" id="{5B3B1302-C460-8EA3-B3F7-90C8733E5BE0}"/>
              </a:ext>
            </a:extLst>
          </p:cNvPr>
          <p:cNvSpPr>
            <a:spLocks noGrp="1"/>
          </p:cNvSpPr>
          <p:nvPr>
            <p:ph type="sldNum" sz="quarter" idx="5"/>
          </p:nvPr>
        </p:nvSpPr>
        <p:spPr/>
        <p:txBody>
          <a:bodyPr/>
          <a:lstStyle/>
          <a:p>
            <a:pPr rtl="0"/>
            <a:fld id="{D5939589-3E79-4C82-AA4A-FE78234FAA59}" type="slidenum">
              <a:rPr lang="fr-FR" smtClean="0"/>
              <a:t>45</a:t>
            </a:fld>
            <a:endParaRPr lang="fr-FR"/>
          </a:p>
        </p:txBody>
      </p:sp>
    </p:spTree>
    <p:extLst>
      <p:ext uri="{BB962C8B-B14F-4D97-AF65-F5344CB8AC3E}">
        <p14:creationId xmlns:p14="http://schemas.microsoft.com/office/powerpoint/2010/main" val="21915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marL="171450" indent="-171450" rtl="0">
              <a:buFont typeface="Arial" panose="020B0604020202020204" pitchFamily="34" charset="0"/>
              <a:buChar char="•"/>
            </a:pPr>
            <a:r>
              <a:rPr lang="fr-FR"/>
              <a:t>Notre passé</a:t>
            </a:r>
          </a:p>
          <a:p>
            <a:pPr marL="171450" indent="-171450" rtl="0">
              <a:buFont typeface="Arial" panose="020B0604020202020204" pitchFamily="34" charset="0"/>
              <a:buChar char="•"/>
            </a:pPr>
            <a:r>
              <a:rPr lang="fr-FR"/>
              <a:t>Pourquoi </a:t>
            </a:r>
            <a:r>
              <a:rPr lang="fr-FR" err="1"/>
              <a:t>IBCegos</a:t>
            </a:r>
            <a:endParaRPr lang="fr-FR"/>
          </a:p>
          <a:p>
            <a:pPr marL="171450" indent="-171450" rtl="0">
              <a:buFont typeface="Arial" panose="020B0604020202020204" pitchFamily="34" charset="0"/>
              <a:buChar char="•"/>
            </a:pPr>
            <a:r>
              <a:rPr lang="fr-FR"/>
              <a:t>Notre rôle</a:t>
            </a:r>
          </a:p>
          <a:p>
            <a:pPr rtl="0"/>
            <a:endParaRPr lang="fr-FR"/>
          </a:p>
        </p:txBody>
      </p:sp>
      <p:sp>
        <p:nvSpPr>
          <p:cNvPr id="4" name="Espace réservé du numéro de diapositive 3">
            <a:extLst>
              <a:ext uri="{FF2B5EF4-FFF2-40B4-BE49-F238E27FC236}">
                <a16:creationId xmlns:a16="http://schemas.microsoft.com/office/drawing/2014/main" id="{26923414-20D7-5FAC-5A88-F103AC193782}"/>
              </a:ext>
            </a:extLst>
          </p:cNvPr>
          <p:cNvSpPr>
            <a:spLocks noGrp="1"/>
          </p:cNvSpPr>
          <p:nvPr>
            <p:ph type="sldNum" sz="quarter" idx="5"/>
          </p:nvPr>
        </p:nvSpPr>
        <p:spPr/>
        <p:txBody>
          <a:bodyPr/>
          <a:lstStyle/>
          <a:p>
            <a:pPr rtl="0"/>
            <a:fld id="{D5939589-3E79-4C82-AA4A-FE78234FAA59}" type="slidenum">
              <a:rPr lang="fr-FR" smtClean="0"/>
              <a:t>46</a:t>
            </a:fld>
            <a:endParaRPr lang="fr-FR"/>
          </a:p>
        </p:txBody>
      </p:sp>
    </p:spTree>
    <p:extLst>
      <p:ext uri="{BB962C8B-B14F-4D97-AF65-F5344CB8AC3E}">
        <p14:creationId xmlns:p14="http://schemas.microsoft.com/office/powerpoint/2010/main" val="524021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a:p>
        </p:txBody>
      </p:sp>
      <p:sp>
        <p:nvSpPr>
          <p:cNvPr id="4" name="Espace réservé du numéro de diapositive 3">
            <a:extLst>
              <a:ext uri="{FF2B5EF4-FFF2-40B4-BE49-F238E27FC236}">
                <a16:creationId xmlns:a16="http://schemas.microsoft.com/office/drawing/2014/main" id="{3574EFF9-5190-1EC3-149B-C9A24E3FE0A5}"/>
              </a:ext>
            </a:extLst>
          </p:cNvPr>
          <p:cNvSpPr>
            <a:spLocks noGrp="1"/>
          </p:cNvSpPr>
          <p:nvPr>
            <p:ph type="sldNum" sz="quarter" idx="5"/>
          </p:nvPr>
        </p:nvSpPr>
        <p:spPr/>
        <p:txBody>
          <a:bodyPr/>
          <a:lstStyle/>
          <a:p>
            <a:pPr rtl="0"/>
            <a:fld id="{D5939589-3E79-4C82-AA4A-FE78234FAA59}" type="slidenum">
              <a:rPr lang="fr-FR" smtClean="0"/>
              <a:t>47</a:t>
            </a:fld>
            <a:endParaRPr lang="fr-FR"/>
          </a:p>
        </p:txBody>
      </p:sp>
    </p:spTree>
    <p:extLst>
      <p:ext uri="{BB962C8B-B14F-4D97-AF65-F5344CB8AC3E}">
        <p14:creationId xmlns:p14="http://schemas.microsoft.com/office/powerpoint/2010/main" val="361336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marL="171450" indent="-171450" rtl="0">
              <a:buFont typeface="Arial" panose="020B0604020202020204" pitchFamily="34" charset="0"/>
              <a:buChar char="•"/>
            </a:pPr>
            <a:r>
              <a:rPr lang="fr-FR"/>
              <a:t>Notre passé</a:t>
            </a:r>
          </a:p>
          <a:p>
            <a:pPr marL="171450" indent="-171450" rtl="0">
              <a:buFont typeface="Arial" panose="020B0604020202020204" pitchFamily="34" charset="0"/>
              <a:buChar char="•"/>
            </a:pPr>
            <a:r>
              <a:rPr lang="fr-FR"/>
              <a:t>Pourquoi </a:t>
            </a:r>
            <a:r>
              <a:rPr lang="fr-FR" err="1"/>
              <a:t>IBCegos</a:t>
            </a:r>
            <a:endParaRPr lang="fr-FR"/>
          </a:p>
          <a:p>
            <a:pPr marL="171450" indent="-171450" rtl="0">
              <a:buFont typeface="Arial" panose="020B0604020202020204" pitchFamily="34" charset="0"/>
              <a:buChar char="•"/>
            </a:pPr>
            <a:r>
              <a:rPr lang="fr-FR"/>
              <a:t>Notre rôle</a:t>
            </a:r>
          </a:p>
          <a:p>
            <a:pPr rtl="0"/>
            <a:endParaRPr lang="fr-FR"/>
          </a:p>
        </p:txBody>
      </p:sp>
      <p:sp>
        <p:nvSpPr>
          <p:cNvPr id="4" name="Espace réservé du numéro de diapositive 3">
            <a:extLst>
              <a:ext uri="{FF2B5EF4-FFF2-40B4-BE49-F238E27FC236}">
                <a16:creationId xmlns:a16="http://schemas.microsoft.com/office/drawing/2014/main" id="{18906972-7DBA-4B46-DBFE-BB450ECF10B0}"/>
              </a:ext>
            </a:extLst>
          </p:cNvPr>
          <p:cNvSpPr>
            <a:spLocks noGrp="1"/>
          </p:cNvSpPr>
          <p:nvPr>
            <p:ph type="sldNum" sz="quarter" idx="5"/>
          </p:nvPr>
        </p:nvSpPr>
        <p:spPr/>
        <p:txBody>
          <a:bodyPr/>
          <a:lstStyle/>
          <a:p>
            <a:pPr rtl="0"/>
            <a:fld id="{D5939589-3E79-4C82-AA4A-FE78234FAA59}" type="slidenum">
              <a:rPr lang="fr-FR" smtClean="0"/>
              <a:t>4</a:t>
            </a:fld>
            <a:endParaRPr lang="fr-FR"/>
          </a:p>
        </p:txBody>
      </p:sp>
    </p:spTree>
    <p:extLst>
      <p:ext uri="{BB962C8B-B14F-4D97-AF65-F5344CB8AC3E}">
        <p14:creationId xmlns:p14="http://schemas.microsoft.com/office/powerpoint/2010/main" val="299009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Je m'appelle Thomas.</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J'étais anciennement responsable finances dans une mairie</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Et cela fait maintenant près d'un an que j'ai entamé une reconversion pour devenir développeur</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J'ai commencé par suivre une formation courte, un </a:t>
            </a:r>
            <a:r>
              <a:rPr lang="fr-FR" sz="1800" err="1">
                <a:effectLst/>
                <a:latin typeface="Arial" panose="020B0604020202020204" pitchFamily="34" charset="0"/>
                <a:ea typeface="Arial" panose="020B0604020202020204" pitchFamily="34" charset="0"/>
              </a:rPr>
              <a:t>bootcamp</a:t>
            </a:r>
            <a:r>
              <a:rPr lang="fr-FR" sz="1800">
                <a:effectLst/>
                <a:latin typeface="Arial" panose="020B0604020202020204" pitchFamily="34" charset="0"/>
                <a:ea typeface="Arial" panose="020B0604020202020204" pitchFamily="34" charset="0"/>
              </a:rPr>
              <a:t> au Wagon Nantes, ce qui m'a permis de m'initier la programmation orientée objet</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Et ensuite j'ai souhaité me spécialiser en Java parce que un langage très répandu et très recherché</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Et donc j'ai souhaité compléter ma formation initiale par une formation spécifique à Java d'où le choix que j'ai fait de rejoindre cette préparation opérationnelle à l'emploi.</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Au sein du projet j'ai eu le rôle de </a:t>
            </a:r>
            <a:r>
              <a:rPr lang="fr-FR" sz="1800" err="1">
                <a:effectLst/>
                <a:latin typeface="Arial" panose="020B0604020202020204" pitchFamily="34" charset="0"/>
                <a:ea typeface="Arial" panose="020B0604020202020204" pitchFamily="34" charset="0"/>
              </a:rPr>
              <a:t>timekeeper</a:t>
            </a:r>
            <a:r>
              <a:rPr lang="fr-FR" sz="1800">
                <a:effectLst/>
                <a:latin typeface="Arial" panose="020B0604020202020204" pitchFamily="34" charset="0"/>
                <a:ea typeface="Arial" panose="020B0604020202020204" pitchFamily="34" charset="0"/>
              </a:rPr>
              <a:t>. J'essayais d'alerter quand je sentais que les délais qu'on avait prévu allaient être trop courts et chose très importante je sonnais le tocsin au moment des pauses.</a:t>
            </a:r>
          </a:p>
          <a:p>
            <a:pPr marL="342900" lvl="0" indent="-342900" algn="just">
              <a:lnSpc>
                <a:spcPct val="115000"/>
              </a:lnSpc>
              <a:buFont typeface="+mj-lt"/>
              <a:buAutoNum type="arabicPeriod"/>
            </a:pPr>
            <a:r>
              <a:rPr lang="fr-FR" sz="1800">
                <a:effectLst/>
                <a:latin typeface="Arial" panose="020B0604020202020204" pitchFamily="34" charset="0"/>
                <a:ea typeface="Arial" panose="020B0604020202020204" pitchFamily="34" charset="0"/>
              </a:rPr>
              <a:t>J'étais aussi responsable de la qualité documentaire ou dit plus simplement un correcteur orthographique mais en version humaine</a:t>
            </a:r>
          </a:p>
          <a:p>
            <a:pPr marL="342900" lvl="0" indent="-342900" algn="just">
              <a:lnSpc>
                <a:spcPct val="115000"/>
              </a:lnSpc>
              <a:buFont typeface="+mj-lt"/>
              <a:buAutoNum type="arabicPeriod"/>
            </a:pPr>
            <a:r>
              <a:rPr lang="fr-FR" sz="1800">
                <a:effectLst/>
                <a:latin typeface="Calibri" panose="020F0502020204030204" pitchFamily="34" charset="0"/>
                <a:ea typeface="Calibri" panose="020F0502020204030204" pitchFamily="34" charset="0"/>
                <a:cs typeface="Times New Roman" panose="02020603050405020304" pitchFamily="18" charset="0"/>
              </a:rPr>
              <a:t>Je vais maintenant laisser Fouad se présenter</a:t>
            </a:r>
            <a:endParaRPr lang="fr-FR"/>
          </a:p>
        </p:txBody>
      </p:sp>
      <p:sp>
        <p:nvSpPr>
          <p:cNvPr id="4" name="Espace réservé du numéro de diapositive 3">
            <a:extLst>
              <a:ext uri="{FF2B5EF4-FFF2-40B4-BE49-F238E27FC236}">
                <a16:creationId xmlns:a16="http://schemas.microsoft.com/office/drawing/2014/main" id="{AC65EA69-C384-61AA-1449-331B8184B422}"/>
              </a:ext>
            </a:extLst>
          </p:cNvPr>
          <p:cNvSpPr>
            <a:spLocks noGrp="1"/>
          </p:cNvSpPr>
          <p:nvPr>
            <p:ph type="sldNum" sz="quarter" idx="5"/>
          </p:nvPr>
        </p:nvSpPr>
        <p:spPr/>
        <p:txBody>
          <a:bodyPr/>
          <a:lstStyle/>
          <a:p>
            <a:pPr rtl="0"/>
            <a:fld id="{D5939589-3E79-4C82-AA4A-FE78234FAA59}" type="slidenum">
              <a:rPr lang="fr-FR" smtClean="0"/>
              <a:t>5</a:t>
            </a:fld>
            <a:endParaRPr lang="fr-FR"/>
          </a:p>
        </p:txBody>
      </p:sp>
    </p:spTree>
    <p:extLst>
      <p:ext uri="{BB962C8B-B14F-4D97-AF65-F5344CB8AC3E}">
        <p14:creationId xmlns:p14="http://schemas.microsoft.com/office/powerpoint/2010/main" val="3099066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marL="171450" indent="-171450" rtl="0">
              <a:buFont typeface="Arial" panose="020B0604020202020204" pitchFamily="34" charset="0"/>
              <a:buChar char="•"/>
            </a:pPr>
            <a:r>
              <a:rPr lang="fr-FR"/>
              <a:t>Notre passé</a:t>
            </a:r>
          </a:p>
          <a:p>
            <a:pPr marL="171450" indent="-171450" rtl="0">
              <a:buFont typeface="Arial" panose="020B0604020202020204" pitchFamily="34" charset="0"/>
              <a:buChar char="•"/>
            </a:pPr>
            <a:r>
              <a:rPr lang="fr-FR"/>
              <a:t>Pourquoi </a:t>
            </a:r>
            <a:r>
              <a:rPr lang="fr-FR" err="1"/>
              <a:t>IBCegos</a:t>
            </a:r>
            <a:endParaRPr lang="fr-FR"/>
          </a:p>
          <a:p>
            <a:pPr marL="171450" indent="-171450" rtl="0">
              <a:buFont typeface="Arial" panose="020B0604020202020204" pitchFamily="34" charset="0"/>
              <a:buChar char="•"/>
            </a:pPr>
            <a:r>
              <a:rPr lang="fr-FR"/>
              <a:t>Notre rôle</a:t>
            </a:r>
          </a:p>
        </p:txBody>
      </p:sp>
      <p:sp>
        <p:nvSpPr>
          <p:cNvPr id="4" name="Espace réservé du numéro de diapositive 3">
            <a:extLst>
              <a:ext uri="{FF2B5EF4-FFF2-40B4-BE49-F238E27FC236}">
                <a16:creationId xmlns:a16="http://schemas.microsoft.com/office/drawing/2014/main" id="{48B00752-0D37-30C8-9986-ADF9C2F14D73}"/>
              </a:ext>
            </a:extLst>
          </p:cNvPr>
          <p:cNvSpPr>
            <a:spLocks noGrp="1"/>
          </p:cNvSpPr>
          <p:nvPr>
            <p:ph type="sldNum" sz="quarter" idx="5"/>
          </p:nvPr>
        </p:nvSpPr>
        <p:spPr/>
        <p:txBody>
          <a:bodyPr/>
          <a:lstStyle/>
          <a:p>
            <a:pPr rtl="0"/>
            <a:fld id="{D5939589-3E79-4C82-AA4A-FE78234FAA59}" type="slidenum">
              <a:rPr lang="fr-FR" smtClean="0"/>
              <a:t>6</a:t>
            </a:fld>
            <a:endParaRPr lang="fr-FR"/>
          </a:p>
        </p:txBody>
      </p:sp>
    </p:spTree>
    <p:extLst>
      <p:ext uri="{BB962C8B-B14F-4D97-AF65-F5344CB8AC3E}">
        <p14:creationId xmlns:p14="http://schemas.microsoft.com/office/powerpoint/2010/main" val="1185753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a:p>
        </p:txBody>
      </p:sp>
      <p:sp>
        <p:nvSpPr>
          <p:cNvPr id="4" name="Espace réservé du numéro de diapositive 3">
            <a:extLst>
              <a:ext uri="{FF2B5EF4-FFF2-40B4-BE49-F238E27FC236}">
                <a16:creationId xmlns:a16="http://schemas.microsoft.com/office/drawing/2014/main" id="{CCCE0E01-1E27-4491-ACEF-959F598F23E4}"/>
              </a:ext>
            </a:extLst>
          </p:cNvPr>
          <p:cNvSpPr>
            <a:spLocks noGrp="1"/>
          </p:cNvSpPr>
          <p:nvPr>
            <p:ph type="sldNum" sz="quarter" idx="5"/>
          </p:nvPr>
        </p:nvSpPr>
        <p:spPr/>
        <p:txBody>
          <a:bodyPr/>
          <a:lstStyle/>
          <a:p>
            <a:pPr rtl="0"/>
            <a:fld id="{D5939589-3E79-4C82-AA4A-FE78234FAA59}" type="slidenum">
              <a:rPr lang="fr-FR" smtClean="0"/>
              <a:t>7</a:t>
            </a:fld>
            <a:endParaRPr lang="fr-FR"/>
          </a:p>
        </p:txBody>
      </p:sp>
    </p:spTree>
    <p:extLst>
      <p:ext uri="{BB962C8B-B14F-4D97-AF65-F5344CB8AC3E}">
        <p14:creationId xmlns:p14="http://schemas.microsoft.com/office/powerpoint/2010/main" val="2401550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a:p>
        </p:txBody>
      </p:sp>
      <p:sp>
        <p:nvSpPr>
          <p:cNvPr id="4" name="Espace réservé du numéro de diapositive 3">
            <a:extLst>
              <a:ext uri="{FF2B5EF4-FFF2-40B4-BE49-F238E27FC236}">
                <a16:creationId xmlns:a16="http://schemas.microsoft.com/office/drawing/2014/main" id="{66512066-3AC8-78F1-69A1-D688C4107831}"/>
              </a:ext>
            </a:extLst>
          </p:cNvPr>
          <p:cNvSpPr>
            <a:spLocks noGrp="1"/>
          </p:cNvSpPr>
          <p:nvPr>
            <p:ph type="sldNum" sz="quarter" idx="5"/>
          </p:nvPr>
        </p:nvSpPr>
        <p:spPr/>
        <p:txBody>
          <a:bodyPr/>
          <a:lstStyle/>
          <a:p>
            <a:pPr rtl="0"/>
            <a:fld id="{D5939589-3E79-4C82-AA4A-FE78234FAA59}" type="slidenum">
              <a:rPr lang="fr-FR" smtClean="0"/>
              <a:t>8</a:t>
            </a:fld>
            <a:endParaRPr lang="fr-FR"/>
          </a:p>
        </p:txBody>
      </p:sp>
    </p:spTree>
    <p:extLst>
      <p:ext uri="{BB962C8B-B14F-4D97-AF65-F5344CB8AC3E}">
        <p14:creationId xmlns:p14="http://schemas.microsoft.com/office/powerpoint/2010/main" val="833487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A66E6094-EC7A-FA00-432D-5B4B7E8AAEC2}"/>
              </a:ext>
            </a:extLst>
          </p:cNvPr>
          <p:cNvSpPr>
            <a:spLocks noGrp="1"/>
          </p:cNvSpPr>
          <p:nvPr>
            <p:ph type="sldNum" sz="quarter" idx="5"/>
          </p:nvPr>
        </p:nvSpPr>
        <p:spPr/>
        <p:txBody>
          <a:bodyPr/>
          <a:lstStyle/>
          <a:p>
            <a:pPr rtl="0"/>
            <a:fld id="{D5939589-3E79-4C82-AA4A-FE78234FAA59}" type="slidenum">
              <a:rPr lang="fr-FR" smtClean="0"/>
              <a:t>9</a:t>
            </a:fld>
            <a:endParaRPr lang="fr-FR"/>
          </a:p>
        </p:txBody>
      </p:sp>
    </p:spTree>
    <p:extLst>
      <p:ext uri="{BB962C8B-B14F-4D97-AF65-F5344CB8AC3E}">
        <p14:creationId xmlns:p14="http://schemas.microsoft.com/office/powerpoint/2010/main" val="1631047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Diapositiv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rtlCol="0" anchor="b"/>
          <a:lstStyle>
            <a:lvl1pPr algn="l">
              <a:lnSpc>
                <a:spcPts val="5400"/>
              </a:lnSpc>
              <a:defRPr lang="fr-FR" sz="5400" b="1" i="0" cap="all" spc="0" baseline="0">
                <a:solidFill>
                  <a:schemeClr val="bg1"/>
                </a:solidFill>
              </a:defRPr>
            </a:lvl1pPr>
          </a:lstStyle>
          <a:p>
            <a:pPr rtl="0"/>
            <a:r>
              <a:rPr lang="fr-FR"/>
              <a:t>Modifiez le style du titre</a:t>
            </a:r>
          </a:p>
        </p:txBody>
      </p:sp>
      <p:cxnSp>
        <p:nvCxnSpPr>
          <p:cNvPr id="9" name="Connecteur droit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sme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defPPr>
                <a:defRPr lang="fr-FR"/>
              </a:defPPr>
            </a:lstStyle>
            <a:p>
              <a:pPr rtl="0"/>
              <a:endParaRPr lang="fr-FR"/>
            </a:p>
          </p:txBody>
        </p:sp>
        <p:sp>
          <p:nvSpPr>
            <p:cNvPr id="21" name="Graphisme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defPPr>
                <a:defRPr lang="fr-FR"/>
              </a:defPPr>
            </a:lstStyle>
            <a:p>
              <a:pPr rtl="0"/>
              <a:endParaRPr lang="fr-FR"/>
            </a:p>
          </p:txBody>
        </p:sp>
        <p:sp>
          <p:nvSpPr>
            <p:cNvPr id="23" name="Graphisme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defPPr>
                <a:defRPr lang="fr-FR"/>
              </a:defPPr>
            </a:lstStyle>
            <a:p>
              <a:pPr rtl="0"/>
              <a:endParaRPr lang="fr-FR"/>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image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rtlCol="0" anchor="ctr" anchorCtr="0"/>
          <a:lstStyle>
            <a:lvl1pPr algn="l">
              <a:defRPr lang="fr-FR" sz="4000" b="1" cap="all" spc="0" baseline="0">
                <a:solidFill>
                  <a:schemeClr val="tx1"/>
                </a:solidFill>
              </a:defRPr>
            </a:lvl1pPr>
          </a:lstStyle>
          <a:p>
            <a:pPr rtl="0"/>
            <a:r>
              <a:rPr lang="fr-FR"/>
              <a:t>Cliquez pour ajouter un titre</a:t>
            </a:r>
          </a:p>
        </p:txBody>
      </p:sp>
      <p:sp>
        <p:nvSpPr>
          <p:cNvPr id="16" name="Espace réservé du numéro de diapositive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rtlCol="0"/>
          <a:lstStyle>
            <a:lvl1pPr>
              <a:defRPr lang="fr-FR">
                <a:solidFill>
                  <a:schemeClr val="accent2"/>
                </a:solidFill>
              </a:defRPr>
            </a:lvl1pPr>
          </a:lstStyle>
          <a:p>
            <a:pPr rtl="0"/>
            <a:fld id="{D8DA9DAA-006C-4F4B-980E-E3DF019B24E2}" type="slidenum">
              <a:rPr lang="fr-FR" smtClean="0"/>
              <a:pPr rtl="0"/>
              <a:t>‹N°›</a:t>
            </a:fld>
            <a:endParaRPr lang="fr-FR"/>
          </a:p>
        </p:txBody>
      </p:sp>
      <p:sp>
        <p:nvSpPr>
          <p:cNvPr id="15" name="Espace réservé du contenu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rtlCol="0" anchor="ctr" anchorCtr="0">
            <a:normAutofit/>
          </a:bodyPr>
          <a:lstStyle>
            <a:lvl1pPr marL="0" indent="0">
              <a:lnSpc>
                <a:spcPct val="110000"/>
              </a:lnSpc>
              <a:buNone/>
              <a:defRPr lang="fr-FR" sz="1800">
                <a:solidFill>
                  <a:schemeClr val="tx1"/>
                </a:solidFill>
              </a:defRPr>
            </a:lvl1pPr>
            <a:lvl2pPr marL="228600">
              <a:lnSpc>
                <a:spcPct val="100000"/>
              </a:lnSpc>
              <a:defRPr lang="fr-FR" sz="1600">
                <a:solidFill>
                  <a:schemeClr val="tx1"/>
                </a:solidFill>
              </a:defRPr>
            </a:lvl2pPr>
            <a:lvl3pPr marL="457200">
              <a:lnSpc>
                <a:spcPct val="100000"/>
              </a:lnSpc>
              <a:defRPr lang="fr-FR" sz="1400">
                <a:solidFill>
                  <a:schemeClr val="tx1"/>
                </a:solidFill>
              </a:defRPr>
            </a:lvl3pPr>
            <a:lvl4pPr marL="685800">
              <a:lnSpc>
                <a:spcPct val="100000"/>
              </a:lnSpc>
              <a:defRPr lang="fr-FR" sz="1200">
                <a:solidFill>
                  <a:schemeClr val="tx1"/>
                </a:solidFill>
              </a:defRPr>
            </a:lvl4pPr>
            <a:lvl5pPr>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p:txBody>
      </p:sp>
      <p:cxnSp>
        <p:nvCxnSpPr>
          <p:cNvPr id="4" name="Connecteur droit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Espace réservé du contenu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rtlCol="0"/>
          <a:lstStyle>
            <a:defPPr>
              <a:defRPr lang="fr-FR"/>
            </a:def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4" name="Espace réservé du pied de page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rtlCol="0"/>
          <a:lstStyle>
            <a:defPPr>
              <a:defRPr lang="fr-FR"/>
            </a:defPPr>
          </a:lstStyle>
          <a:p>
            <a:pPr rtl="0"/>
            <a:endParaRPr lang="fr-FR"/>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rtlCol="0" anchor="b" anchorCtr="0"/>
          <a:lstStyle>
            <a:lvl1pPr algn="l">
              <a:defRPr lang="fr-FR" sz="4000" b="1" cap="all" spc="0" baseline="0">
                <a:solidFill>
                  <a:schemeClr val="tx1"/>
                </a:solidFill>
              </a:defRPr>
            </a:lvl1pPr>
          </a:lstStyle>
          <a:p>
            <a:pPr rtl="0"/>
            <a:r>
              <a:rPr lang="fr-FR"/>
              <a:t>Modifiez le style du titre</a:t>
            </a:r>
          </a:p>
        </p:txBody>
      </p:sp>
      <p:sp>
        <p:nvSpPr>
          <p:cNvPr id="22" name="Espace réservé du numéro de diapositive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rtlCol="0"/>
          <a:lstStyle>
            <a:defPPr>
              <a:defRPr lang="fr-FR"/>
            </a:defPPr>
          </a:lstStyle>
          <a:p>
            <a:pPr rtl="0"/>
            <a:fld id="{D8DA9DAA-006C-4F4B-980E-E3DF019B24E2}" type="slidenum">
              <a:rPr lang="fr-FR" smtClean="0"/>
              <a:pPr rtl="0"/>
              <a:t>‹N°›</a:t>
            </a:fld>
            <a:endParaRPr lang="fr-F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rtlCol="0">
            <a:noAutofit/>
          </a:bodyPr>
          <a:lstStyle>
            <a:lvl1pPr marL="0" indent="0">
              <a:spcBef>
                <a:spcPts val="1200"/>
              </a:spcBef>
              <a:buNone/>
              <a:defRPr lang="fr-FR" sz="1800"/>
            </a:lvl1pPr>
            <a:lvl2pPr marL="457200">
              <a:spcBef>
                <a:spcPts val="1200"/>
              </a:spcBef>
              <a:defRPr lang="fr-FR" sz="1800"/>
            </a:lvl2pPr>
            <a:lvl3pPr marL="914400">
              <a:spcBef>
                <a:spcPts val="1200"/>
              </a:spcBef>
              <a:defRPr lang="fr-FR" sz="1800"/>
            </a:lvl3pPr>
            <a:lvl4pPr marL="1371600">
              <a:spcBef>
                <a:spcPts val="1200"/>
              </a:spcBef>
              <a:defRPr lang="fr-FR" sz="1800"/>
            </a:lvl4pPr>
            <a:lvl5pPr marL="1828800">
              <a:spcBef>
                <a:spcPts val="1200"/>
              </a:spcBef>
              <a:defRPr lang="fr-FR" sz="18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rtlCol="0">
            <a:noAutofit/>
          </a:bodyPr>
          <a:lstStyle>
            <a:lvl1pPr>
              <a:spcBef>
                <a:spcPts val="1200"/>
              </a:spcBef>
              <a:defRPr lang="fr-FR" sz="1800"/>
            </a:lvl1pPr>
            <a:lvl2pPr>
              <a:spcBef>
                <a:spcPts val="1200"/>
              </a:spcBef>
              <a:defRPr lang="fr-FR" sz="1800"/>
            </a:lvl2pPr>
            <a:lvl3pPr>
              <a:spcBef>
                <a:spcPts val="1200"/>
              </a:spcBef>
              <a:defRPr lang="fr-FR" sz="1800"/>
            </a:lvl3pPr>
            <a:lvl4pPr>
              <a:spcBef>
                <a:spcPts val="1200"/>
              </a:spcBef>
              <a:defRPr lang="fr-FR" sz="1800"/>
            </a:lvl4pPr>
            <a:lvl5pPr>
              <a:spcBef>
                <a:spcPts val="1200"/>
              </a:spcBef>
              <a:defRPr lang="fr-FR" sz="18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grpSp>
        <p:nvGrpSpPr>
          <p:cNvPr id="13" name="Groupe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sme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defPPr>
                <a:defRPr lang="fr-FR"/>
              </a:defPPr>
            </a:lstStyle>
            <a:p>
              <a:pPr rtl="0"/>
              <a:endParaRPr lang="fr-FR"/>
            </a:p>
          </p:txBody>
        </p:sp>
        <p:sp>
          <p:nvSpPr>
            <p:cNvPr id="17" name="Graphisme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defPPr>
                <a:defRPr lang="fr-FR"/>
              </a:defPPr>
            </a:lstStyle>
            <a:p>
              <a:pPr rtl="0"/>
              <a:endParaRPr lang="fr-FR"/>
            </a:p>
          </p:txBody>
        </p:sp>
        <p:sp>
          <p:nvSpPr>
            <p:cNvPr id="18" name="Graphisme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defPPr>
                <a:defRPr lang="fr-FR"/>
              </a:defPPr>
            </a:lstStyle>
            <a:p>
              <a:pPr rtl="0"/>
              <a:endParaRPr lang="fr-FR"/>
            </a:p>
          </p:txBody>
        </p:sp>
      </p:grpSp>
      <p:sp>
        <p:nvSpPr>
          <p:cNvPr id="21" name="Espace réservé du pied de page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rtlCol="0"/>
          <a:lstStyle>
            <a:lvl1pPr algn="l">
              <a:defRPr lang="fr-FR"/>
            </a:lvl1pPr>
          </a:lstStyle>
          <a:p>
            <a:pPr rtl="0"/>
            <a:endParaRPr lang="fr-FR"/>
          </a:p>
        </p:txBody>
      </p:sp>
      <p:cxnSp>
        <p:nvCxnSpPr>
          <p:cNvPr id="23" name="Connecteur droit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e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que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defPPr>
                <a:defRPr lang="fr-FR"/>
              </a:defPPr>
            </a:lstStyle>
            <a:p>
              <a:pPr rtl="0"/>
              <a:endParaRPr lang="fr-FR"/>
            </a:p>
          </p:txBody>
        </p:sp>
        <p:sp>
          <p:nvSpPr>
            <p:cNvPr id="26" name="Graphisme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defPPr>
                <a:defRPr lang="fr-FR"/>
              </a:defPPr>
            </a:lstStyle>
            <a:p>
              <a:pPr rtl="0"/>
              <a:endParaRPr lang="fr-FR"/>
            </a:p>
          </p:txBody>
        </p:sp>
        <p:sp>
          <p:nvSpPr>
            <p:cNvPr id="27" name="Graphisme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defPPr>
                <a:defRPr lang="fr-FR"/>
              </a:defPPr>
            </a:lstStyle>
            <a:p>
              <a:pPr rtl="0"/>
              <a:endParaRPr lang="fr-FR"/>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rtlCol="0" anchor="b" anchorCtr="0"/>
          <a:lstStyle>
            <a:lvl1pPr>
              <a:defRPr lang="fr-FR" sz="4000" b="1" cap="all" baseline="0"/>
            </a:lvl1pPr>
          </a:lstStyle>
          <a:p>
            <a:pPr rtl="0"/>
            <a:r>
              <a:rPr lang="fr-FR"/>
              <a:t>Cliquez pour ajouter un titre</a:t>
            </a:r>
          </a:p>
        </p:txBody>
      </p:sp>
      <p:sp>
        <p:nvSpPr>
          <p:cNvPr id="10" name="Espace réservé du numéro de diapositive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rtlCol="0"/>
          <a:lstStyle>
            <a:defPPr>
              <a:defRPr lang="fr-FR"/>
            </a:defPPr>
          </a:lstStyle>
          <a:p>
            <a:pPr rtl="0"/>
            <a:fld id="{D8DA9DAA-006C-4F4B-980E-E3DF019B24E2}" type="slidenum">
              <a:rPr lang="fr-FR" smtClean="0"/>
              <a:pPr rtl="0"/>
              <a:t>‹N°›</a:t>
            </a:fld>
            <a:endParaRPr lang="fr-F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rtlCol="0"/>
          <a:lstStyle>
            <a:defPPr>
              <a:defRPr lang="fr-FR"/>
            </a:def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cxnSp>
        <p:nvCxnSpPr>
          <p:cNvPr id="7" name="Connecteur droit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Espace réservé du pied de page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rtlCol="0"/>
          <a:lstStyle>
            <a:lvl1pPr algn="l">
              <a:defRPr lang="fr-FR"/>
            </a:lvl1pPr>
          </a:lstStyle>
          <a:p>
            <a:pPr rtl="0"/>
            <a:endParaRPr lang="fr-FR"/>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s d’image et titr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rtlCol="0" anchor="b"/>
          <a:lstStyle>
            <a:lvl1pPr algn="r">
              <a:lnSpc>
                <a:spcPts val="4800"/>
              </a:lnSpc>
              <a:defRPr lang="fr-FR" sz="4800" b="1" cap="all" spc="0" baseline="0">
                <a:solidFill>
                  <a:schemeClr val="bg1"/>
                </a:solidFill>
              </a:defRPr>
            </a:lvl1pPr>
          </a:lstStyle>
          <a:p>
            <a:pPr rtl="0"/>
            <a:r>
              <a:rPr lang="fr-FR"/>
              <a:t>Modifiez le style du titre</a:t>
            </a:r>
          </a:p>
        </p:txBody>
      </p:sp>
      <p:sp>
        <p:nvSpPr>
          <p:cNvPr id="7" name="Espace réservé d’image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rtlCol="0" anchor="t" anchorCtr="0">
            <a:noAutofit/>
          </a:bodyPr>
          <a:lstStyle>
            <a:lvl1pPr algn="ctr">
              <a:buNone/>
              <a:defRPr lang="fr-FR" sz="1800">
                <a:solidFill>
                  <a:schemeClr val="bg1"/>
                </a:solidFill>
              </a:defRPr>
            </a:lvl1pPr>
          </a:lstStyle>
          <a:p>
            <a:pPr rtl="0"/>
            <a:r>
              <a:rPr lang="fr-FR"/>
              <a:t>Cliquez ici pour ajouter une image.</a:t>
            </a:r>
          </a:p>
        </p:txBody>
      </p:sp>
      <p:sp>
        <p:nvSpPr>
          <p:cNvPr id="16" name="Espace réservé du texte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rtlCol="0">
            <a:normAutofit/>
          </a:bodyPr>
          <a:lstStyle>
            <a:lvl1pPr marL="0" indent="0" algn="r">
              <a:spcBef>
                <a:spcPts val="1200"/>
              </a:spcBef>
              <a:buNone/>
              <a:defRPr lang="fr-FR" sz="2400">
                <a:solidFill>
                  <a:schemeClr val="bg1"/>
                </a:solidFill>
              </a:defRPr>
            </a:lvl1pPr>
          </a:lstStyle>
          <a:p>
            <a:pPr lvl="0" rtl="0"/>
            <a:r>
              <a:rPr lang="fr-FR"/>
              <a:t>Cliquer pour ajouter du texte</a:t>
            </a:r>
          </a:p>
        </p:txBody>
      </p:sp>
      <p:grpSp>
        <p:nvGrpSpPr>
          <p:cNvPr id="3" name="Groupe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sme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defPPr>
                <a:defRPr lang="fr-FR"/>
              </a:defPPr>
            </a:lstStyle>
            <a:p>
              <a:pPr rtl="0"/>
              <a:endParaRPr lang="fr-FR"/>
            </a:p>
          </p:txBody>
        </p:sp>
        <p:sp>
          <p:nvSpPr>
            <p:cNvPr id="5" name="Graphisme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defPPr>
                <a:defRPr lang="fr-FR"/>
              </a:defPPr>
            </a:lstStyle>
            <a:p>
              <a:pPr rtl="0"/>
              <a:endParaRPr lang="fr-FR"/>
            </a:p>
          </p:txBody>
        </p:sp>
        <p:sp>
          <p:nvSpPr>
            <p:cNvPr id="6" name="Graphisme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defPPr>
                <a:defRPr lang="fr-FR"/>
              </a:defPPr>
            </a:lstStyle>
            <a:p>
              <a:pPr rtl="0"/>
              <a:endParaRPr lang="fr-FR"/>
            </a:p>
          </p:txBody>
        </p:sp>
      </p:grpSp>
      <p:cxnSp>
        <p:nvCxnSpPr>
          <p:cNvPr id="13" name="Connecteur droit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rtlCol="0"/>
          <a:lstStyle>
            <a:defPPr>
              <a:defRPr lang="fr-FR"/>
            </a:defPPr>
          </a:lstStyle>
          <a:p>
            <a:pPr rtl="0"/>
            <a:r>
              <a:rPr lang="fr-FR"/>
              <a:t>Cliquez pour ajouter un titre</a:t>
            </a:r>
          </a:p>
        </p:txBody>
      </p:sp>
      <p:sp>
        <p:nvSpPr>
          <p:cNvPr id="4" name="Espace réservé du pied de page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rtlCol="0"/>
          <a:lstStyle>
            <a:defPPr>
              <a:defRPr lang="fr-FR"/>
            </a:defPPr>
          </a:lstStyle>
          <a:p>
            <a:pPr rtl="0"/>
            <a:endParaRPr lang="fr-FR"/>
          </a:p>
        </p:txBody>
      </p:sp>
      <p:sp>
        <p:nvSpPr>
          <p:cNvPr id="5" name="Espace réservé du numéro de diapositive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rtlCol="0"/>
          <a:lstStyle>
            <a:defPPr>
              <a:defRPr lang="fr-FR"/>
            </a:defPPr>
          </a:lstStyle>
          <a:p>
            <a:pPr rtl="0"/>
            <a:fld id="{D8DA9DAA-006C-4F4B-980E-E3DF019B24E2}" type="slidenum">
              <a:rPr lang="fr-FR" smtClean="0"/>
              <a:t>‹N°›</a:t>
            </a:fld>
            <a:endParaRPr lang="fr-FR"/>
          </a:p>
        </p:txBody>
      </p:sp>
      <p:cxnSp>
        <p:nvCxnSpPr>
          <p:cNvPr id="3" name="Connecteur droit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Espace réservé du pied de page 7">
            <a:extLst>
              <a:ext uri="{FF2B5EF4-FFF2-40B4-BE49-F238E27FC236}">
                <a16:creationId xmlns:a16="http://schemas.microsoft.com/office/drawing/2014/main" id="{2F973C81-5E94-41F6-CE15-3B4763B3ABEB}"/>
              </a:ext>
            </a:extLst>
          </p:cNvPr>
          <p:cNvSpPr>
            <a:spLocks noGrp="1"/>
          </p:cNvSpPr>
          <p:nvPr>
            <p:ph type="ftr" sz="quarter" idx="11"/>
          </p:nvPr>
        </p:nvSpPr>
        <p:spPr/>
        <p:txBody>
          <a:bodyPr rtlCol="0"/>
          <a:lstStyle>
            <a:defPPr>
              <a:defRPr lang="fr-FR"/>
            </a:defPPr>
          </a:lstStyle>
          <a:p>
            <a:pPr rtl="0"/>
            <a:endParaRPr lang="fr-FR"/>
          </a:p>
        </p:txBody>
      </p:sp>
      <p:sp>
        <p:nvSpPr>
          <p:cNvPr id="9" name="Espace réservé du numéro de diapositive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rtlCol="0"/>
          <a:lstStyle>
            <a:defPPr>
              <a:defRPr lang="fr-FR"/>
            </a:defPPr>
          </a:lstStyle>
          <a:p>
            <a:pPr rtl="0"/>
            <a:fld id="{D8DA9DAA-006C-4F4B-980E-E3DF019B24E2}" type="slidenum">
              <a:rPr lang="fr-FR" smtClean="0"/>
              <a:pPr rtl="0"/>
              <a:t>‹N°›</a:t>
            </a:fld>
            <a:endParaRPr lang="fr-FR"/>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rtlCol="0" anchor="b"/>
          <a:lstStyle>
            <a:lvl1pPr algn="r">
              <a:lnSpc>
                <a:spcPts val="4000"/>
              </a:lnSpc>
              <a:defRPr lang="fr-FR" sz="4000" b="1" cap="all" spc="0" baseline="0">
                <a:solidFill>
                  <a:schemeClr val="bg1"/>
                </a:solidFill>
              </a:defRPr>
            </a:lvl1pPr>
          </a:lstStyle>
          <a:p>
            <a:pPr rtl="0"/>
            <a:r>
              <a:rPr lang="fr-FR"/>
              <a:t>Cliquez pour ajouter un titre</a:t>
            </a:r>
          </a:p>
        </p:txBody>
      </p:sp>
      <p:sp>
        <p:nvSpPr>
          <p:cNvPr id="8" name="Espace réservé du numéro de diapositive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rtlCol="0"/>
          <a:lstStyle>
            <a:lvl1pPr>
              <a:defRPr lang="fr-FR">
                <a:solidFill>
                  <a:schemeClr val="bg1"/>
                </a:solidFill>
              </a:defRPr>
            </a:lvl1pPr>
          </a:lstStyle>
          <a:p>
            <a:pPr rtl="0"/>
            <a:fld id="{D8DA9DAA-006C-4F4B-980E-E3DF019B24E2}" type="slidenum">
              <a:rPr lang="fr-FR" smtClean="0"/>
              <a:pPr rtl="0"/>
              <a:t>‹N°›</a:t>
            </a:fld>
            <a:endParaRPr lang="fr-FR"/>
          </a:p>
        </p:txBody>
      </p:sp>
      <p:sp>
        <p:nvSpPr>
          <p:cNvPr id="19" name="Espace réservé d’image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rtlCol="0" anchor="t">
            <a:noAutofit/>
          </a:bodyPr>
          <a:lstStyle>
            <a:lvl1pPr algn="ctr">
              <a:buNone/>
              <a:defRPr lang="fr-FR" sz="1600" b="1">
                <a:solidFill>
                  <a:schemeClr val="bg1"/>
                </a:solidFill>
              </a:defRPr>
            </a:lvl1pPr>
          </a:lstStyle>
          <a:p>
            <a:pPr rtl="0"/>
            <a:r>
              <a:rPr lang="fr-FR"/>
              <a:t>Cliquez ici pour ajouter une image.</a:t>
            </a:r>
          </a:p>
        </p:txBody>
      </p:sp>
      <p:sp>
        <p:nvSpPr>
          <p:cNvPr id="4" name="Espace réservé du texte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rtlCol="0">
            <a:normAutofit/>
          </a:bodyPr>
          <a:lstStyle>
            <a:lvl1pPr marL="0" indent="0" algn="r">
              <a:spcBef>
                <a:spcPts val="1200"/>
              </a:spcBef>
              <a:buNone/>
              <a:defRPr lang="fr-FR" sz="2400">
                <a:solidFill>
                  <a:schemeClr val="bg1"/>
                </a:solidFill>
              </a:defRPr>
            </a:lvl1pPr>
            <a:lvl2pPr marL="457200" indent="0" algn="r">
              <a:spcBef>
                <a:spcPts val="1200"/>
              </a:spcBef>
              <a:buNone/>
              <a:defRPr lang="fr-FR" sz="2400">
                <a:solidFill>
                  <a:schemeClr val="bg1"/>
                </a:solidFill>
              </a:defRPr>
            </a:lvl2pPr>
            <a:lvl3pPr marL="914400" indent="0" algn="r">
              <a:spcBef>
                <a:spcPts val="1200"/>
              </a:spcBef>
              <a:buNone/>
              <a:defRPr lang="fr-FR" sz="2400">
                <a:solidFill>
                  <a:schemeClr val="bg1"/>
                </a:solidFill>
              </a:defRPr>
            </a:lvl3pPr>
            <a:lvl4pPr marL="1371600" indent="0" algn="r">
              <a:spcBef>
                <a:spcPts val="1200"/>
              </a:spcBef>
              <a:buNone/>
              <a:defRPr lang="fr-FR" sz="2400">
                <a:solidFill>
                  <a:schemeClr val="bg1"/>
                </a:solidFill>
              </a:defRPr>
            </a:lvl4pPr>
            <a:lvl5pPr marL="1828800" indent="0" algn="r">
              <a:buNone/>
              <a:defRPr lang="fr-FR" sz="1800">
                <a:solidFill>
                  <a:schemeClr val="bg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p:txBody>
      </p:sp>
      <p:cxnSp>
        <p:nvCxnSpPr>
          <p:cNvPr id="14" name="Connecteur droit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sme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defPPr>
              <a:defRPr lang="fr-FR"/>
            </a:defPPr>
          </a:lstStyle>
          <a:p>
            <a:pPr rtl="0"/>
            <a:endParaRPr lang="fr-FR"/>
          </a:p>
        </p:txBody>
      </p:sp>
      <p:sp>
        <p:nvSpPr>
          <p:cNvPr id="13" name="Graphisme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defPPr>
              <a:defRPr lang="fr-FR"/>
            </a:defPPr>
          </a:lstStyle>
          <a:p>
            <a:pPr rtl="0"/>
            <a:endParaRPr lang="fr-FR"/>
          </a:p>
        </p:txBody>
      </p:sp>
      <p:sp>
        <p:nvSpPr>
          <p:cNvPr id="17" name="Graphisme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defPPr>
              <a:defRPr lang="fr-FR"/>
            </a:defPPr>
          </a:lstStyle>
          <a:p>
            <a:pPr rtl="0"/>
            <a:endParaRPr lang="fr-FR"/>
          </a:p>
        </p:txBody>
      </p:sp>
      <p:sp>
        <p:nvSpPr>
          <p:cNvPr id="7" name="Espace réservé du pied de page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rtlCol="0"/>
          <a:lstStyle>
            <a:lvl1pPr>
              <a:defRPr lang="fr-FR">
                <a:solidFill>
                  <a:schemeClr val="bg1"/>
                </a:solidFill>
              </a:defRPr>
            </a:lvl1pPr>
          </a:lstStyle>
          <a:p>
            <a:pPr rtl="0"/>
            <a:endParaRPr lang="fr-FR"/>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 imag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rtlCol="0" anchor="t" anchorCtr="0"/>
          <a:lstStyle>
            <a:lvl1pPr algn="l">
              <a:lnSpc>
                <a:spcPts val="5400"/>
              </a:lnSpc>
              <a:defRPr lang="fr-FR" sz="5400" b="1" i="0" cap="all" spc="0" baseline="0">
                <a:solidFill>
                  <a:schemeClr val="bg1"/>
                </a:solidFill>
              </a:defRPr>
            </a:lvl1pPr>
          </a:lstStyle>
          <a:p>
            <a:pPr rtl="0"/>
            <a:r>
              <a:rPr lang="fr-FR"/>
              <a:t>Modifiez le style du titre</a:t>
            </a:r>
          </a:p>
        </p:txBody>
      </p:sp>
      <p:cxnSp>
        <p:nvCxnSpPr>
          <p:cNvPr id="9" name="Connecteur droit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sme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defPPr>
                <a:defRPr lang="fr-FR"/>
              </a:defPPr>
            </a:lstStyle>
            <a:p>
              <a:pPr rtl="0"/>
              <a:endParaRPr lang="fr-FR"/>
            </a:p>
          </p:txBody>
        </p:sp>
        <p:sp>
          <p:nvSpPr>
            <p:cNvPr id="21" name="Graphisme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defPPr>
                <a:defRPr lang="fr-FR"/>
              </a:defPPr>
            </a:lstStyle>
            <a:p>
              <a:pPr rtl="0"/>
              <a:endParaRPr lang="fr-FR"/>
            </a:p>
          </p:txBody>
        </p:sp>
        <p:sp>
          <p:nvSpPr>
            <p:cNvPr id="23" name="Graphisme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defPPr>
                <a:defRPr lang="fr-FR"/>
              </a:defPPr>
            </a:lstStyle>
            <a:p>
              <a:pPr rtl="0"/>
              <a:endParaRPr lang="fr-FR"/>
            </a:p>
          </p:txBody>
        </p:sp>
      </p:grpSp>
      <p:sp>
        <p:nvSpPr>
          <p:cNvPr id="3" name="Espace réservé d’image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rtlCol="0" anchor="t" anchorCtr="0">
            <a:noAutofit/>
          </a:bodyPr>
          <a:lstStyle>
            <a:lvl1pPr algn="ctr">
              <a:buNone/>
              <a:defRPr lang="fr-FR" sz="1800">
                <a:solidFill>
                  <a:schemeClr val="bg1"/>
                </a:solidFill>
              </a:defRPr>
            </a:lvl1pPr>
          </a:lstStyle>
          <a:p>
            <a:pPr rtl="0"/>
            <a:r>
              <a:rPr lang="fr-FR"/>
              <a:t>Cliquez ici pour ajouter une image.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 sous-titre + imag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rtlCol="0" anchor="b"/>
          <a:lstStyle>
            <a:lvl1pPr algn="l">
              <a:lnSpc>
                <a:spcPts val="5400"/>
              </a:lnSpc>
              <a:defRPr lang="fr-FR" sz="5400" b="1" i="0" cap="all" spc="0" baseline="0">
                <a:solidFill>
                  <a:schemeClr val="bg1"/>
                </a:solidFill>
              </a:defRPr>
            </a:lvl1pPr>
          </a:lstStyle>
          <a:p>
            <a:pPr rtl="0"/>
            <a:r>
              <a:rPr lang="fr-FR"/>
              <a:t>Cliquez pour ajouter un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rtlCol="0" anchor="t" anchorCtr="0">
            <a:normAutofit/>
          </a:bodyPr>
          <a:lstStyle>
            <a:lvl1pPr marL="0" indent="0" algn="l">
              <a:buNone/>
              <a:defRPr lang="fr-FR" sz="2400">
                <a:solidFill>
                  <a:schemeClr val="bg1"/>
                </a:solidFill>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lvl="0" rtl="0"/>
            <a:r>
              <a:rPr lang="fr-FR"/>
              <a:t>Cliquer pour ajouter du texte</a:t>
            </a:r>
          </a:p>
        </p:txBody>
      </p:sp>
      <p:cxnSp>
        <p:nvCxnSpPr>
          <p:cNvPr id="9" name="Connecteur droit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sme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defPPr>
                <a:defRPr lang="fr-FR"/>
              </a:defPPr>
            </a:lstStyle>
            <a:p>
              <a:pPr rtl="0"/>
              <a:endParaRPr lang="fr-FR"/>
            </a:p>
          </p:txBody>
        </p:sp>
        <p:sp>
          <p:nvSpPr>
            <p:cNvPr id="21" name="Graphisme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defPPr>
                <a:defRPr lang="fr-FR"/>
              </a:defPPr>
            </a:lstStyle>
            <a:p>
              <a:pPr rtl="0"/>
              <a:endParaRPr lang="fr-FR"/>
            </a:p>
          </p:txBody>
        </p:sp>
        <p:sp>
          <p:nvSpPr>
            <p:cNvPr id="23" name="Graphisme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defPPr>
                <a:defRPr lang="fr-FR"/>
              </a:defPPr>
            </a:lstStyle>
            <a:p>
              <a:pPr rtl="0"/>
              <a:endParaRPr lang="fr-FR"/>
            </a:p>
          </p:txBody>
        </p:sp>
      </p:grpSp>
      <p:sp>
        <p:nvSpPr>
          <p:cNvPr id="5" name="Espace réservé d’image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rtlCol="0" anchor="t" anchorCtr="0">
            <a:noAutofit/>
          </a:bodyPr>
          <a:lstStyle>
            <a:lvl1pPr algn="ctr">
              <a:buNone/>
              <a:defRPr lang="fr-FR" sz="1800">
                <a:solidFill>
                  <a:schemeClr val="bg1"/>
                </a:solidFill>
              </a:defRPr>
            </a:lvl1pPr>
          </a:lstStyle>
          <a:p>
            <a:pPr rtl="0"/>
            <a:r>
              <a:rPr lang="fr-FR"/>
              <a:t>Cliquez ici pour ajouter une image.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e, imag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rtlCol="0" anchor="b" anchorCtr="0"/>
          <a:lstStyle>
            <a:lvl1pPr>
              <a:defRPr lang="fr-FR" sz="4000" b="1" cap="all" spc="0" baseline="0"/>
            </a:lvl1pPr>
          </a:lstStyle>
          <a:p>
            <a:pPr rtl="0"/>
            <a:r>
              <a:rPr lang="fr-FR"/>
              <a:t>Cliquez pour ajouter un titre</a:t>
            </a:r>
          </a:p>
        </p:txBody>
      </p:sp>
      <p:sp>
        <p:nvSpPr>
          <p:cNvPr id="6" name="Espace réservé du numéro de diapositive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rtlCol="0" anchor="t" anchorCtr="0"/>
          <a:lstStyle>
            <a:lvl1pPr>
              <a:defRPr lang="fr-FR">
                <a:solidFill>
                  <a:schemeClr val="accent2"/>
                </a:solidFill>
              </a:defRPr>
            </a:lvl1pPr>
          </a:lstStyle>
          <a:p>
            <a:pPr rtl="0"/>
            <a:fld id="{D8DA9DAA-006C-4F4B-980E-E3DF019B24E2}" type="slidenum">
              <a:rPr lang="fr-FR" smtClean="0"/>
              <a:pPr rtl="0"/>
              <a:t>‹N°›</a:t>
            </a:fld>
            <a:endParaRPr lang="fr-FR"/>
          </a:p>
        </p:txBody>
      </p:sp>
      <p:sp>
        <p:nvSpPr>
          <p:cNvPr id="15" name="Espace réservé d’image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rtlCol="0" anchor="t" anchorCtr="0">
            <a:noAutofit/>
          </a:bodyPr>
          <a:lstStyle>
            <a:lvl1pPr algn="ctr">
              <a:buNone/>
              <a:defRPr lang="fr-FR" sz="1800"/>
            </a:lvl1pPr>
          </a:lstStyle>
          <a:p>
            <a:pPr rtl="0"/>
            <a:r>
              <a:rPr lang="fr-FR"/>
              <a:t>Cliquez ici pour ajouter une image.</a:t>
            </a:r>
          </a:p>
        </p:txBody>
      </p:sp>
      <p:sp>
        <p:nvSpPr>
          <p:cNvPr id="3" name="Espace réservé du contenu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rtlCol="0">
            <a:noAutofit/>
          </a:bodyPr>
          <a:lstStyle>
            <a:lvl1pPr marL="0" indent="0">
              <a:lnSpc>
                <a:spcPct val="110000"/>
              </a:lnSpc>
              <a:buNone/>
              <a:defRPr lang="fr-FR" sz="1800"/>
            </a:lvl1pPr>
            <a:lvl2pPr marL="228600">
              <a:defRPr lang="fr-FR" sz="1600"/>
            </a:lvl2pPr>
            <a:lvl3pPr marL="457200">
              <a:defRPr lang="fr-FR" sz="1400"/>
            </a:lvl3pPr>
            <a:lvl4pPr marL="685800">
              <a:defRPr lang="fr-FR" sz="1200"/>
            </a:lvl4pPr>
            <a:lvl5pPr>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p:txBody>
      </p:sp>
      <p:grpSp>
        <p:nvGrpSpPr>
          <p:cNvPr id="7" name="Groupe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sme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defPPr>
                <a:defRPr lang="fr-FR"/>
              </a:defPPr>
            </a:lstStyle>
            <a:p>
              <a:pPr rtl="0"/>
              <a:endParaRPr lang="fr-FR"/>
            </a:p>
          </p:txBody>
        </p:sp>
        <p:sp>
          <p:nvSpPr>
            <p:cNvPr id="19" name="Graphisme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defPPr>
                <a:defRPr lang="fr-FR"/>
              </a:defPPr>
            </a:lstStyle>
            <a:p>
              <a:pPr rtl="0"/>
              <a:endParaRPr lang="fr-FR"/>
            </a:p>
          </p:txBody>
        </p:sp>
      </p:grpSp>
      <p:sp>
        <p:nvSpPr>
          <p:cNvPr id="4" name="Espace réservé du pied de page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rtlCol="0"/>
          <a:lstStyle>
            <a:lvl1pPr algn="l">
              <a:defRPr lang="fr-FR"/>
            </a:lvl1pPr>
          </a:lstStyle>
          <a:p>
            <a:pPr rtl="0"/>
            <a:endParaRPr lang="fr-FR"/>
          </a:p>
        </p:txBody>
      </p:sp>
      <p:cxnSp>
        <p:nvCxnSpPr>
          <p:cNvPr id="10" name="Connecteur droit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re + sous-titre diapositiv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rtlCol="0" anchor="t" anchorCtr="0"/>
          <a:lstStyle>
            <a:lvl1pPr algn="l">
              <a:lnSpc>
                <a:spcPts val="5400"/>
              </a:lnSpc>
              <a:defRPr lang="fr-FR" sz="5400" b="1" i="0" cap="all" spc="0" baseline="0">
                <a:solidFill>
                  <a:schemeClr val="bg1"/>
                </a:solidFill>
              </a:defRPr>
            </a:lvl1pPr>
          </a:lstStyle>
          <a:p>
            <a:pPr rtl="0"/>
            <a:r>
              <a:rPr lang="fr-FR"/>
              <a:t>Cliquez pour ajouter un titre</a:t>
            </a:r>
          </a:p>
        </p:txBody>
      </p:sp>
      <p:sp>
        <p:nvSpPr>
          <p:cNvPr id="3" name="Sous-titr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rtlCol="0" anchor="b" anchorCtr="0">
            <a:normAutofit/>
          </a:bodyPr>
          <a:lstStyle>
            <a:lvl1pPr marL="0" indent="0" algn="l">
              <a:buNone/>
              <a:defRPr lang="fr-FR" sz="2400">
                <a:solidFill>
                  <a:schemeClr val="bg1"/>
                </a:solidFill>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lvl="0" rtl="0"/>
            <a:r>
              <a:rPr lang="fr-FR"/>
              <a:t>Cliquer pour ajouter du texte</a:t>
            </a:r>
          </a:p>
        </p:txBody>
      </p:sp>
      <p:grpSp>
        <p:nvGrpSpPr>
          <p:cNvPr id="4" name="Groupe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sme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defPPr>
                <a:defRPr lang="fr-FR"/>
              </a:defPPr>
            </a:lstStyle>
            <a:p>
              <a:pPr rtl="0"/>
              <a:endParaRPr lang="fr-FR"/>
            </a:p>
          </p:txBody>
        </p:sp>
        <p:sp>
          <p:nvSpPr>
            <p:cNvPr id="21" name="Graphisme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defPPr>
                <a:defRPr lang="fr-FR"/>
              </a:defPPr>
            </a:lstStyle>
            <a:p>
              <a:pPr rtl="0"/>
              <a:endParaRPr lang="fr-FR"/>
            </a:p>
          </p:txBody>
        </p:sp>
        <p:sp>
          <p:nvSpPr>
            <p:cNvPr id="23" name="Graphisme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defPPr>
                <a:defRPr lang="fr-FR"/>
              </a:defPPr>
            </a:lstStyle>
            <a:p>
              <a:pPr rtl="0"/>
              <a:endParaRPr lang="fr-FR"/>
            </a:p>
          </p:txBody>
        </p:sp>
      </p:grpSp>
      <p:cxnSp>
        <p:nvCxnSpPr>
          <p:cNvPr id="5" name="Connecteur droit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rtlCol="0"/>
          <a:lstStyle>
            <a:lvl1pPr>
              <a:defRPr lang="fr-FR" sz="4000" b="1" cap="all" spc="0" baseline="0"/>
            </a:lvl1pPr>
          </a:lstStyle>
          <a:p>
            <a:pPr rtl="0"/>
            <a:r>
              <a:rPr lang="fr-FR"/>
              <a:t>Cliquez pour ajouter un titre</a:t>
            </a:r>
          </a:p>
        </p:txBody>
      </p:sp>
      <p:sp>
        <p:nvSpPr>
          <p:cNvPr id="15" name="Espace réservé du numéro de diapositive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rtlCol="0"/>
          <a:lstStyle>
            <a:defPPr>
              <a:defRPr lang="fr-FR"/>
            </a:defPPr>
          </a:lstStyle>
          <a:p>
            <a:pPr rtl="0"/>
            <a:fld id="{D8DA9DAA-006C-4F4B-980E-E3DF019B24E2}" type="slidenum">
              <a:rPr lang="fr-FR" smtClean="0"/>
              <a:pPr rtl="0"/>
              <a:t>‹N°›</a:t>
            </a:fld>
            <a:endParaRPr lang="fr-FR"/>
          </a:p>
        </p:txBody>
      </p:sp>
      <p:sp>
        <p:nvSpPr>
          <p:cNvPr id="4" name="Espace réservé du contenu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rtlCol="0">
            <a:normAutofit/>
          </a:bodyPr>
          <a:lstStyle>
            <a:lvl1pPr marL="0" indent="0">
              <a:spcAft>
                <a:spcPts val="0"/>
              </a:spcAft>
              <a:buNone/>
              <a:defRPr lang="fr-FR" sz="1800"/>
            </a:lvl1pPr>
            <a:lvl2pPr marL="228600">
              <a:spcBef>
                <a:spcPts val="1200"/>
              </a:spcBef>
              <a:defRPr lang="fr-FR" sz="1800"/>
            </a:lvl2pPr>
            <a:lvl3pPr marL="685800">
              <a:spcBef>
                <a:spcPts val="1200"/>
              </a:spcBef>
              <a:defRPr lang="fr-FR" sz="1800"/>
            </a:lvl3pPr>
            <a:lvl4pPr marL="1143000">
              <a:spcBef>
                <a:spcPts val="1200"/>
              </a:spcBef>
              <a:defRPr lang="fr-FR" sz="1800"/>
            </a:lvl4pPr>
            <a:lvl5pPr marL="1600200">
              <a:spcBef>
                <a:spcPts val="1200"/>
              </a:spcBef>
              <a:defRPr lang="fr-FR" sz="18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rtlCol="0">
            <a:normAutofit/>
          </a:bodyPr>
          <a:lstStyle>
            <a:lvl1pPr marL="0" indent="0">
              <a:spcAft>
                <a:spcPts val="0"/>
              </a:spcAft>
              <a:buNone/>
              <a:defRPr lang="fr-FR" sz="1800"/>
            </a:lvl1pPr>
            <a:lvl2pPr marL="228600">
              <a:spcBef>
                <a:spcPts val="1200"/>
              </a:spcBef>
              <a:defRPr lang="fr-FR" sz="1800"/>
            </a:lvl2pPr>
            <a:lvl3pPr marL="685800">
              <a:spcBef>
                <a:spcPts val="1200"/>
              </a:spcBef>
              <a:defRPr lang="fr-FR" sz="1800"/>
            </a:lvl3pPr>
            <a:lvl4pPr marL="1143000">
              <a:spcBef>
                <a:spcPts val="1200"/>
              </a:spcBef>
              <a:defRPr lang="fr-FR" sz="1800"/>
            </a:lvl4pPr>
            <a:lvl5pPr marL="1600200">
              <a:spcBef>
                <a:spcPts val="1200"/>
              </a:spcBef>
              <a:defRPr lang="fr-FR" sz="18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cxnSp>
        <p:nvCxnSpPr>
          <p:cNvPr id="10" name="Connecteur droit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sme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defPPr>
              <a:defRPr lang="fr-FR"/>
            </a:defPPr>
          </a:lstStyle>
          <a:p>
            <a:pPr rtl="0"/>
            <a:endParaRPr lang="fr-FR"/>
          </a:p>
        </p:txBody>
      </p:sp>
      <p:sp>
        <p:nvSpPr>
          <p:cNvPr id="14" name="Graphisme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defPPr>
              <a:defRPr lang="fr-FR"/>
            </a:defPPr>
          </a:lstStyle>
          <a:p>
            <a:pPr rtl="0"/>
            <a:endParaRPr lang="fr-FR"/>
          </a:p>
        </p:txBody>
      </p:sp>
      <p:sp>
        <p:nvSpPr>
          <p:cNvPr id="16" name="Graphisme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defPPr>
              <a:defRPr lang="fr-FR"/>
            </a:defPPr>
          </a:lstStyle>
          <a:p>
            <a:pPr rtl="0"/>
            <a:endParaRPr lang="fr-FR"/>
          </a:p>
        </p:txBody>
      </p:sp>
      <p:sp>
        <p:nvSpPr>
          <p:cNvPr id="13" name="Espace réservé du pied de page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rtlCol="0"/>
          <a:lstStyle>
            <a:lvl1pPr algn="l">
              <a:defRPr lang="fr-FR"/>
            </a:lvl1pPr>
          </a:lstStyle>
          <a:p>
            <a:pPr rtl="0"/>
            <a:endParaRPr lang="fr-FR"/>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a:p>
        </p:txBody>
      </p:sp>
      <p:sp>
        <p:nvSpPr>
          <p:cNvPr id="2" name="Titr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rtlCol="0" anchor="ctr" anchorCtr="0"/>
          <a:lstStyle>
            <a:lvl1pPr algn="l">
              <a:defRPr lang="fr-FR" sz="4000" b="1" cap="all" spc="0" baseline="0">
                <a:solidFill>
                  <a:schemeClr val="bg1"/>
                </a:solidFill>
              </a:defRPr>
            </a:lvl1pPr>
          </a:lstStyle>
          <a:p>
            <a:pPr rtl="0"/>
            <a:r>
              <a:rPr lang="fr-FR"/>
              <a:t>Modifiez le style du titre</a:t>
            </a:r>
          </a:p>
        </p:txBody>
      </p:sp>
      <p:sp>
        <p:nvSpPr>
          <p:cNvPr id="22" name="Espace réservé du numéro de diapositive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rtlCol="0"/>
          <a:lstStyle>
            <a:defPPr>
              <a:defRPr lang="fr-FR"/>
            </a:defPPr>
          </a:lstStyle>
          <a:p>
            <a:pPr rtl="0"/>
            <a:fld id="{D8DA9DAA-006C-4F4B-980E-E3DF019B24E2}" type="slidenum">
              <a:rPr lang="fr-FR" smtClean="0"/>
              <a:pPr rtl="0"/>
              <a:t>‹N°›</a:t>
            </a:fld>
            <a:endParaRPr lang="fr-FR"/>
          </a:p>
        </p:txBody>
      </p:sp>
      <p:sp>
        <p:nvSpPr>
          <p:cNvPr id="4" name="Espace réservé du contenu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rtlCol="0" anchor="t" anchorCtr="0">
            <a:noAutofit/>
          </a:bodyPr>
          <a:lstStyle>
            <a:lvl1pPr marL="342900" indent="-512064">
              <a:spcBef>
                <a:spcPts val="1000"/>
              </a:spcBef>
              <a:buFont typeface="+mj-lt"/>
              <a:buAutoNum type="arabicPeriod"/>
              <a:defRPr lang="fr-FR" sz="1800"/>
            </a:lvl1pPr>
            <a:lvl2pPr marL="1028700" indent="-342900">
              <a:spcBef>
                <a:spcPts val="1200"/>
              </a:spcBef>
              <a:buFont typeface="+mj-lt"/>
              <a:buAutoNum type="alphaLcPeriod"/>
              <a:defRPr lang="fr-FR" sz="1800"/>
            </a:lvl2pPr>
            <a:lvl3pPr marL="1257300" indent="-342900">
              <a:spcBef>
                <a:spcPts val="1200"/>
              </a:spcBef>
              <a:buFont typeface="+mj-lt"/>
              <a:buAutoNum type="arabicParenR"/>
              <a:defRPr lang="fr-FR" sz="1800"/>
            </a:lvl3pPr>
            <a:lvl4pPr marL="1714500" indent="-342900">
              <a:spcBef>
                <a:spcPts val="1200"/>
              </a:spcBef>
              <a:buFont typeface="+mj-lt"/>
              <a:buAutoNum type="alphaLcParenR"/>
              <a:defRPr lang="fr-FR" sz="1800"/>
            </a:lvl4pPr>
            <a:lvl5pPr marL="2228850" indent="-400050">
              <a:spcBef>
                <a:spcPts val="1200"/>
              </a:spcBef>
              <a:buFont typeface="+mj-lt"/>
              <a:buAutoNum type="romanLcPeriod"/>
              <a:defRPr lang="fr-FR" sz="18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7" name="Espace réservé du contenu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rtlCol="0" anchor="t" anchorCtr="0">
            <a:noAutofit/>
          </a:bodyPr>
          <a:lstStyle>
            <a:lvl1pPr marL="0" indent="0">
              <a:spcBef>
                <a:spcPts val="1200"/>
              </a:spcBef>
              <a:buNone/>
              <a:defRPr lang="fr-FR" sz="1800"/>
            </a:lvl1pPr>
            <a:lvl2pPr marL="457200" indent="0">
              <a:spcBef>
                <a:spcPts val="1200"/>
              </a:spcBef>
              <a:buNone/>
              <a:defRPr lang="fr-FR" sz="1600"/>
            </a:lvl2pPr>
            <a:lvl3pPr marL="914400" indent="0">
              <a:spcBef>
                <a:spcPts val="1200"/>
              </a:spcBef>
              <a:buNone/>
              <a:defRPr lang="fr-FR" sz="1400"/>
            </a:lvl3pPr>
            <a:lvl4pPr marL="1371600" indent="0">
              <a:spcBef>
                <a:spcPts val="1200"/>
              </a:spcBef>
              <a:buNone/>
              <a:defRPr lang="fr-FR" sz="1200"/>
            </a:lvl4pPr>
            <a:lvl5pPr marL="1828800" indent="0">
              <a:spcBef>
                <a:spcPts val="1200"/>
              </a:spcBef>
              <a:buNone/>
              <a:defRPr lang="fr-FR" sz="1200"/>
            </a:lvl5pPr>
          </a:lstStyle>
          <a:p>
            <a:pPr lvl="0" rtl="0"/>
            <a:r>
              <a:rPr lang="fr-FR"/>
              <a:t>Cliquer pour ajouter du texte</a:t>
            </a:r>
          </a:p>
        </p:txBody>
      </p:sp>
      <p:sp>
        <p:nvSpPr>
          <p:cNvPr id="6" name="Espace réservé du contenu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rtlCol="0" anchor="t" anchorCtr="0">
            <a:noAutofit/>
          </a:bodyPr>
          <a:lstStyle>
            <a:lvl1pPr>
              <a:spcBef>
                <a:spcPts val="1200"/>
              </a:spcBef>
              <a:defRPr lang="fr-FR" sz="1800"/>
            </a:lvl1pPr>
            <a:lvl2pPr>
              <a:spcBef>
                <a:spcPts val="1200"/>
              </a:spcBef>
              <a:defRPr lang="fr-FR" sz="1600"/>
            </a:lvl2pPr>
            <a:lvl3pPr>
              <a:spcBef>
                <a:spcPts val="1200"/>
              </a:spcBef>
              <a:defRPr lang="fr-FR" sz="1400"/>
            </a:lvl3pPr>
            <a:lvl4pPr>
              <a:spcBef>
                <a:spcPts val="1200"/>
              </a:spcBef>
              <a:defRPr lang="fr-FR" sz="1200"/>
            </a:lvl4pPr>
            <a:lvl5pPr>
              <a:spcBef>
                <a:spcPts val="1200"/>
              </a:spcBef>
              <a:defRPr lang="fr-FR" sz="12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21" name="Espace réservé du pied de page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rtlCol="0"/>
          <a:lstStyle>
            <a:lvl1pPr algn="l">
              <a:defRPr lang="fr-FR"/>
            </a:lvl1pPr>
          </a:lstStyle>
          <a:p>
            <a:pPr rtl="0"/>
            <a:endParaRPr lang="fr-FR"/>
          </a:p>
        </p:txBody>
      </p:sp>
      <p:cxnSp>
        <p:nvCxnSpPr>
          <p:cNvPr id="23" name="Connecteur droit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rtlCol="0" anchor="ctr" anchorCtr="0"/>
          <a:lstStyle>
            <a:lvl1pPr algn="l">
              <a:lnSpc>
                <a:spcPts val="4000"/>
              </a:lnSpc>
              <a:spcBef>
                <a:spcPts val="1000"/>
              </a:spcBef>
              <a:defRPr lang="fr-FR" sz="4000" b="1" i="0" cap="all" spc="0" baseline="0"/>
            </a:lvl1pPr>
          </a:lstStyle>
          <a:p>
            <a:pPr rtl="0"/>
            <a:r>
              <a:rPr lang="fr-FR"/>
              <a:t>Modifiez le style du titre</a:t>
            </a:r>
          </a:p>
        </p:txBody>
      </p:sp>
      <p:sp>
        <p:nvSpPr>
          <p:cNvPr id="6" name="Espace réservé du numéro de diapositive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rtlCol="0"/>
          <a:lstStyle>
            <a:lvl1pPr>
              <a:defRPr lang="fr-FR">
                <a:solidFill>
                  <a:schemeClr val="accent2"/>
                </a:solidFill>
              </a:defRPr>
            </a:lvl1pPr>
          </a:lstStyle>
          <a:p>
            <a:pPr rtl="0"/>
            <a:fld id="{D8DA9DAA-006C-4F4B-980E-E3DF019B24E2}" type="slidenum">
              <a:rPr lang="fr-FR" smtClean="0"/>
              <a:pPr rtl="0"/>
              <a:t>‹N°›</a:t>
            </a:fld>
            <a:endParaRPr lang="fr-FR"/>
          </a:p>
        </p:txBody>
      </p:sp>
      <p:sp>
        <p:nvSpPr>
          <p:cNvPr id="8" name="Espace réservé du texte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rtlCol="0">
            <a:noAutofit/>
          </a:bodyPr>
          <a:lstStyle>
            <a:lvl1pPr marL="0" indent="0">
              <a:lnSpc>
                <a:spcPct val="110000"/>
              </a:lnSpc>
              <a:buNone/>
              <a:defRPr lang="fr-FR" sz="1800"/>
            </a:lvl1pPr>
            <a:lvl2pPr marL="228600">
              <a:lnSpc>
                <a:spcPct val="110000"/>
              </a:lnSpc>
              <a:defRPr lang="fr-FR" sz="1600"/>
            </a:lvl2pPr>
            <a:lvl3pPr marL="457200">
              <a:lnSpc>
                <a:spcPct val="110000"/>
              </a:lnSpc>
              <a:defRPr lang="fr-FR" sz="1400"/>
            </a:lvl3pPr>
            <a:lvl4pPr marL="685800">
              <a:lnSpc>
                <a:spcPct val="110000"/>
              </a:lnSpc>
              <a:defRPr lang="fr-FR" sz="1200"/>
            </a:lvl4pPr>
            <a:lvl5pPr marL="914400">
              <a:lnSpc>
                <a:spcPct val="110000"/>
              </a:lnSpc>
              <a:defRPr lang="fr-FR" sz="12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a:p>
        </p:txBody>
      </p:sp>
      <p:sp>
        <p:nvSpPr>
          <p:cNvPr id="13" name="Espace réservé d’image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rtlCol="0" anchor="t" anchorCtr="0"/>
          <a:lstStyle>
            <a:lvl1pPr algn="ctr">
              <a:buNone/>
              <a:defRPr lang="fr-FR">
                <a:solidFill>
                  <a:schemeClr val="bg1"/>
                </a:solidFill>
              </a:defRPr>
            </a:lvl1pPr>
          </a:lstStyle>
          <a:p>
            <a:pPr rtl="0"/>
            <a:r>
              <a:rPr lang="fr-FR"/>
              <a:t>Cliquez ici pour ajouter une image.</a:t>
            </a:r>
          </a:p>
        </p:txBody>
      </p:sp>
      <p:sp>
        <p:nvSpPr>
          <p:cNvPr id="10" name="Espace réservé du pied de page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rtlCol="0"/>
          <a:lstStyle>
            <a:lvl1pPr algn="l">
              <a:defRPr lang="fr-FR"/>
            </a:lvl1pPr>
          </a:lstStyle>
          <a:p>
            <a:pPr rtl="0"/>
            <a:endParaRPr lang="fr-FR"/>
          </a:p>
        </p:txBody>
      </p:sp>
      <p:cxnSp>
        <p:nvCxnSpPr>
          <p:cNvPr id="3" name="Connecteur droit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defPPr>
              <a:defRPr lang="fr-FR"/>
            </a:defPPr>
          </a:lstStyle>
          <a:p>
            <a:pPr rtl="0"/>
            <a:r>
              <a:rPr lang="fr-FR"/>
              <a:t>Modifiez le style du titre</a:t>
            </a:r>
          </a:p>
        </p:txBody>
      </p:sp>
      <p:sp>
        <p:nvSpPr>
          <p:cNvPr id="3" name="Espace réservé du texte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numéro de diapositive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lang="fr-FR" sz="1800" b="1" i="0" cap="all" spc="100" baseline="0">
                <a:solidFill>
                  <a:schemeClr val="accent2"/>
                </a:solidFill>
              </a:defRPr>
            </a:lvl1pPr>
          </a:lstStyle>
          <a:p>
            <a:pPr rtl="0"/>
            <a:fld id="{D8DA9DAA-006C-4F4B-980E-E3DF019B24E2}" type="slidenum">
              <a:rPr lang="fr-FR" smtClean="0"/>
              <a:pPr rtl="0"/>
              <a:t>‹N°›</a:t>
            </a:fld>
            <a:endParaRPr lang="fr-FR"/>
          </a:p>
        </p:txBody>
      </p:sp>
      <p:sp>
        <p:nvSpPr>
          <p:cNvPr id="4" name="Espace réservé de la date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lang="fr-FR" sz="1200">
                <a:solidFill>
                  <a:schemeClr val="tx1">
                    <a:tint val="75000"/>
                  </a:schemeClr>
                </a:solidFill>
              </a:defRPr>
            </a:lvl1pPr>
          </a:lstStyle>
          <a:p>
            <a:pPr rtl="0"/>
            <a:endParaRPr lang="fr-FR"/>
          </a:p>
        </p:txBody>
      </p:sp>
      <p:sp>
        <p:nvSpPr>
          <p:cNvPr id="5" name="Espace réservé du pied de page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lang="fr-FR" sz="1200">
                <a:solidFill>
                  <a:schemeClr val="tx1">
                    <a:tint val="75000"/>
                  </a:schemeClr>
                </a:solidFill>
              </a:defRPr>
            </a:lvl1pPr>
          </a:lstStyle>
          <a:p>
            <a:pPr rtl="0"/>
            <a:endParaRPr lang="fr-FR"/>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hdr="0" ftr="0" dt="0"/>
  <p:txStyles>
    <p:titleStyle>
      <a:lvl1pPr algn="l" defTabSz="914400" rtl="0" eaLnBrk="1" latinLnBrk="0" hangingPunct="1">
        <a:lnSpc>
          <a:spcPts val="4000"/>
        </a:lnSpc>
        <a:spcBef>
          <a:spcPct val="0"/>
        </a:spcBef>
        <a:buNone/>
        <a:defRPr lang="fr-F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fr-F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768171-F501-5EC9-8849-5D0FE73AE00B}"/>
              </a:ext>
            </a:extLst>
          </p:cNvPr>
          <p:cNvSpPr>
            <a:spLocks noGrp="1"/>
          </p:cNvSpPr>
          <p:nvPr>
            <p:ph type="ctrTitle"/>
          </p:nvPr>
        </p:nvSpPr>
        <p:spPr>
          <a:xfrm>
            <a:off x="1280159" y="3383280"/>
            <a:ext cx="10302240" cy="1852046"/>
          </a:xfrm>
        </p:spPr>
        <p:txBody>
          <a:bodyPr rtlCol="0" anchor="t">
            <a:normAutofit/>
          </a:bodyPr>
          <a:lstStyle>
            <a:defPPr>
              <a:defRPr lang="fr-FR"/>
            </a:defPPr>
          </a:lstStyle>
          <a:p>
            <a:pPr rtl="0"/>
            <a:r>
              <a:rPr lang="fr-FR"/>
              <a:t>Le projet </a:t>
            </a:r>
            <a:r>
              <a:rPr lang="fr-FR" err="1"/>
              <a:t>akdemia</a:t>
            </a:r>
            <a:endParaRPr lang="fr-FR"/>
          </a:p>
        </p:txBody>
      </p:sp>
      <p:sp>
        <p:nvSpPr>
          <p:cNvPr id="3" name="Sous-titre 2">
            <a:extLst>
              <a:ext uri="{FF2B5EF4-FFF2-40B4-BE49-F238E27FC236}">
                <a16:creationId xmlns:a16="http://schemas.microsoft.com/office/drawing/2014/main" id="{338A9D03-6CF8-D31E-2E06-88AEBCEF7D9B}"/>
              </a:ext>
            </a:extLst>
          </p:cNvPr>
          <p:cNvSpPr>
            <a:spLocks noGrp="1"/>
          </p:cNvSpPr>
          <p:nvPr>
            <p:ph type="subTitle" idx="1"/>
          </p:nvPr>
        </p:nvSpPr>
        <p:spPr>
          <a:xfrm>
            <a:off x="1280158" y="2966886"/>
            <a:ext cx="10302237" cy="397191"/>
          </a:xfrm>
        </p:spPr>
        <p:txBody>
          <a:bodyPr rtlCol="0" anchor="b">
            <a:normAutofit/>
          </a:bodyPr>
          <a:lstStyle>
            <a:defPPr>
              <a:defRPr lang="fr-FR"/>
            </a:defPPr>
          </a:lstStyle>
          <a:p>
            <a:pPr rtl="0"/>
            <a:r>
              <a:rPr lang="fr-FR"/>
              <a:t>Gestionnaire de formations</a:t>
            </a:r>
          </a:p>
        </p:txBody>
      </p:sp>
    </p:spTree>
    <p:extLst>
      <p:ext uri="{BB962C8B-B14F-4D97-AF65-F5344CB8AC3E}">
        <p14:creationId xmlns:p14="http://schemas.microsoft.com/office/powerpoint/2010/main" val="101111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34F3C41-5C57-3A38-A42F-6C1E2902F7A3}"/>
              </a:ext>
            </a:extLst>
          </p:cNvPr>
          <p:cNvPicPr>
            <a:picLocks noChangeAspect="1"/>
          </p:cNvPicPr>
          <p:nvPr/>
        </p:nvPicPr>
        <p:blipFill>
          <a:blip r:embed="rId3"/>
          <a:stretch>
            <a:fillRect/>
          </a:stretch>
        </p:blipFill>
        <p:spPr>
          <a:xfrm>
            <a:off x="405648" y="894736"/>
            <a:ext cx="11380703" cy="521109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 name="Image 1">
            <a:extLst>
              <a:ext uri="{FF2B5EF4-FFF2-40B4-BE49-F238E27FC236}">
                <a16:creationId xmlns:a16="http://schemas.microsoft.com/office/drawing/2014/main" id="{9B005EE7-A8ED-5FD5-AE22-3FFF2E46B37C}"/>
              </a:ext>
            </a:extLst>
          </p:cNvPr>
          <p:cNvPicPr>
            <a:picLocks noChangeAspect="1"/>
          </p:cNvPicPr>
          <p:nvPr/>
        </p:nvPicPr>
        <p:blipFill>
          <a:blip r:embed="rId4"/>
          <a:stretch>
            <a:fillRect/>
          </a:stretch>
        </p:blipFill>
        <p:spPr>
          <a:xfrm rot="643537">
            <a:off x="7040673" y="5297386"/>
            <a:ext cx="4971365" cy="1039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 2">
            <a:extLst>
              <a:ext uri="{FF2B5EF4-FFF2-40B4-BE49-F238E27FC236}">
                <a16:creationId xmlns:a16="http://schemas.microsoft.com/office/drawing/2014/main" id="{218F38CC-A8CC-5B56-1766-D649B4E247F9}"/>
              </a:ext>
            </a:extLst>
          </p:cNvPr>
          <p:cNvPicPr>
            <a:picLocks noChangeAspect="1"/>
          </p:cNvPicPr>
          <p:nvPr/>
        </p:nvPicPr>
        <p:blipFill>
          <a:blip r:embed="rId5"/>
          <a:stretch>
            <a:fillRect/>
          </a:stretch>
        </p:blipFill>
        <p:spPr>
          <a:xfrm rot="20618048">
            <a:off x="-12420" y="4192873"/>
            <a:ext cx="12129429" cy="886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 7" descr="Une image contenant texte, capture d’écran, dessin humoristique, Animation&#10;&#10;Description générée automatiquement">
            <a:extLst>
              <a:ext uri="{FF2B5EF4-FFF2-40B4-BE49-F238E27FC236}">
                <a16:creationId xmlns:a16="http://schemas.microsoft.com/office/drawing/2014/main" id="{1929C146-B44B-F667-696E-C5C05CBCD636}"/>
              </a:ext>
            </a:extLst>
          </p:cNvPr>
          <p:cNvPicPr>
            <a:picLocks noChangeAspect="1"/>
          </p:cNvPicPr>
          <p:nvPr/>
        </p:nvPicPr>
        <p:blipFill rotWithShape="1">
          <a:blip r:embed="rId6"/>
          <a:srcRect l="3116" t="7587" r="8879"/>
          <a:stretch/>
        </p:blipFill>
        <p:spPr>
          <a:xfrm rot="20784705">
            <a:off x="599286" y="460284"/>
            <a:ext cx="3248319" cy="26238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 9" descr="Une image contenant texte, intérieur, mur, personne&#10;&#10;Description générée automatiquement">
            <a:extLst>
              <a:ext uri="{FF2B5EF4-FFF2-40B4-BE49-F238E27FC236}">
                <a16:creationId xmlns:a16="http://schemas.microsoft.com/office/drawing/2014/main" id="{53C8D207-7F48-6B4B-4B3D-61537145626A}"/>
              </a:ext>
            </a:extLst>
          </p:cNvPr>
          <p:cNvPicPr>
            <a:picLocks noChangeAspect="1"/>
          </p:cNvPicPr>
          <p:nvPr/>
        </p:nvPicPr>
        <p:blipFill rotWithShape="1">
          <a:blip r:embed="rId7"/>
          <a:srcRect t="22955" r="26629" b="27148"/>
          <a:stretch/>
        </p:blipFill>
        <p:spPr>
          <a:xfrm rot="504278">
            <a:off x="7316434" y="267664"/>
            <a:ext cx="2640022" cy="23938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 11" descr="Une image contenant mug, tasse de café, intérieur, texte&#10;&#10;Description générée automatiquement">
            <a:extLst>
              <a:ext uri="{FF2B5EF4-FFF2-40B4-BE49-F238E27FC236}">
                <a16:creationId xmlns:a16="http://schemas.microsoft.com/office/drawing/2014/main" id="{5049A33A-AB40-1C8B-632C-EF871E577FDE}"/>
              </a:ext>
            </a:extLst>
          </p:cNvPr>
          <p:cNvPicPr>
            <a:picLocks noChangeAspect="1"/>
          </p:cNvPicPr>
          <p:nvPr/>
        </p:nvPicPr>
        <p:blipFill>
          <a:blip r:embed="rId8"/>
          <a:stretch>
            <a:fillRect/>
          </a:stretch>
        </p:blipFill>
        <p:spPr>
          <a:xfrm>
            <a:off x="3820939" y="762962"/>
            <a:ext cx="3624160" cy="48322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Ellipse 12">
            <a:extLst>
              <a:ext uri="{FF2B5EF4-FFF2-40B4-BE49-F238E27FC236}">
                <a16:creationId xmlns:a16="http://schemas.microsoft.com/office/drawing/2014/main" id="{4E66A9C4-F6C4-1842-7BD1-F86762DDEC1E}"/>
              </a:ext>
            </a:extLst>
          </p:cNvPr>
          <p:cNvSpPr/>
          <p:nvPr/>
        </p:nvSpPr>
        <p:spPr>
          <a:xfrm>
            <a:off x="1640556" y="5250523"/>
            <a:ext cx="1194319" cy="712741"/>
          </a:xfrm>
          <a:prstGeom prst="ellipse">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39665496-AF3A-FAF2-F0DD-BBA4272DCB81}"/>
              </a:ext>
            </a:extLst>
          </p:cNvPr>
          <p:cNvSpPr/>
          <p:nvPr/>
        </p:nvSpPr>
        <p:spPr>
          <a:xfrm>
            <a:off x="9229454" y="5402993"/>
            <a:ext cx="1194319" cy="712741"/>
          </a:xfrm>
          <a:prstGeom prst="ellipse">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967940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768171-F501-5EC9-8849-5D0FE73AE00B}"/>
              </a:ext>
            </a:extLst>
          </p:cNvPr>
          <p:cNvSpPr>
            <a:spLocks noGrp="1"/>
          </p:cNvSpPr>
          <p:nvPr>
            <p:ph type="ctrTitle"/>
          </p:nvPr>
        </p:nvSpPr>
        <p:spPr/>
        <p:txBody>
          <a:bodyPr rtlCol="0"/>
          <a:lstStyle>
            <a:defPPr>
              <a:defRPr lang="fr-FR"/>
            </a:defPPr>
          </a:lstStyle>
          <a:p>
            <a:pPr rtl="0"/>
            <a:r>
              <a:rPr lang="fr-FR"/>
              <a:t>Enoncé du besoin</a:t>
            </a:r>
          </a:p>
        </p:txBody>
      </p:sp>
      <p:sp>
        <p:nvSpPr>
          <p:cNvPr id="3" name="Sous-titre 2">
            <a:extLst>
              <a:ext uri="{FF2B5EF4-FFF2-40B4-BE49-F238E27FC236}">
                <a16:creationId xmlns:a16="http://schemas.microsoft.com/office/drawing/2014/main" id="{338A9D03-6CF8-D31E-2E06-88AEBCEF7D9B}"/>
              </a:ext>
            </a:extLst>
          </p:cNvPr>
          <p:cNvSpPr>
            <a:spLocks noGrp="1"/>
          </p:cNvSpPr>
          <p:nvPr>
            <p:ph type="subTitle" idx="1"/>
          </p:nvPr>
        </p:nvSpPr>
        <p:spPr/>
        <p:txBody>
          <a:bodyPr rtlCol="0"/>
          <a:lstStyle>
            <a:defPPr>
              <a:defRPr lang="fr-FR"/>
            </a:defPPr>
          </a:lstStyle>
          <a:p>
            <a:pPr rtl="0"/>
            <a:r>
              <a:rPr lang="fr-FR"/>
              <a:t>Analyse du cahier des charges</a:t>
            </a:r>
          </a:p>
        </p:txBody>
      </p:sp>
      <p:pic>
        <p:nvPicPr>
          <p:cNvPr id="8" name="Image 7">
            <a:extLst>
              <a:ext uri="{FF2B5EF4-FFF2-40B4-BE49-F238E27FC236}">
                <a16:creationId xmlns:a16="http://schemas.microsoft.com/office/drawing/2014/main" id="{C568BC26-403D-0C87-81CD-4A5F77E8F0BA}"/>
              </a:ext>
            </a:extLst>
          </p:cNvPr>
          <p:cNvPicPr>
            <a:picLocks noChangeAspect="1"/>
          </p:cNvPicPr>
          <p:nvPr/>
        </p:nvPicPr>
        <p:blipFill>
          <a:blip r:embed="rId3"/>
          <a:stretch>
            <a:fillRect/>
          </a:stretch>
        </p:blipFill>
        <p:spPr>
          <a:xfrm>
            <a:off x="9711367" y="373979"/>
            <a:ext cx="2232990" cy="3154143"/>
          </a:xfrm>
          <a:prstGeom prst="rect">
            <a:avLst/>
          </a:prstGeom>
        </p:spPr>
      </p:pic>
      <p:pic>
        <p:nvPicPr>
          <p:cNvPr id="9" name="Image 8">
            <a:extLst>
              <a:ext uri="{FF2B5EF4-FFF2-40B4-BE49-F238E27FC236}">
                <a16:creationId xmlns:a16="http://schemas.microsoft.com/office/drawing/2014/main" id="{9DACFD18-2B05-E519-3758-088F3C58E640}"/>
              </a:ext>
            </a:extLst>
          </p:cNvPr>
          <p:cNvPicPr>
            <a:picLocks noChangeAspect="1"/>
          </p:cNvPicPr>
          <p:nvPr/>
        </p:nvPicPr>
        <p:blipFill>
          <a:blip r:embed="rId4"/>
          <a:stretch>
            <a:fillRect/>
          </a:stretch>
        </p:blipFill>
        <p:spPr>
          <a:xfrm>
            <a:off x="8249504" y="1951051"/>
            <a:ext cx="2578358" cy="3686344"/>
          </a:xfrm>
          <a:prstGeom prst="rect">
            <a:avLst/>
          </a:prstGeom>
        </p:spPr>
      </p:pic>
      <p:pic>
        <p:nvPicPr>
          <p:cNvPr id="7" name="Image 6">
            <a:extLst>
              <a:ext uri="{FF2B5EF4-FFF2-40B4-BE49-F238E27FC236}">
                <a16:creationId xmlns:a16="http://schemas.microsoft.com/office/drawing/2014/main" id="{119DA06E-3D93-0C6B-AC41-53BD0D1D710D}"/>
              </a:ext>
            </a:extLst>
          </p:cNvPr>
          <p:cNvPicPr>
            <a:picLocks noChangeAspect="1"/>
          </p:cNvPicPr>
          <p:nvPr/>
        </p:nvPicPr>
        <p:blipFill>
          <a:blip r:embed="rId5"/>
          <a:stretch>
            <a:fillRect/>
          </a:stretch>
        </p:blipFill>
        <p:spPr>
          <a:xfrm>
            <a:off x="6960325" y="2951769"/>
            <a:ext cx="2578358" cy="3523503"/>
          </a:xfrm>
          <a:prstGeom prst="rect">
            <a:avLst/>
          </a:prstGeom>
        </p:spPr>
      </p:pic>
    </p:spTree>
    <p:extLst>
      <p:ext uri="{BB962C8B-B14F-4D97-AF65-F5344CB8AC3E}">
        <p14:creationId xmlns:p14="http://schemas.microsoft.com/office/powerpoint/2010/main" val="396275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6AFD1D-7D6F-4C90-5F17-A9B741572F4D}"/>
              </a:ext>
            </a:extLst>
          </p:cNvPr>
          <p:cNvSpPr>
            <a:spLocks noGrp="1"/>
          </p:cNvSpPr>
          <p:nvPr>
            <p:ph type="ctrTitle"/>
          </p:nvPr>
        </p:nvSpPr>
        <p:spPr/>
        <p:txBody>
          <a:bodyPr/>
          <a:lstStyle/>
          <a:p>
            <a:r>
              <a:rPr lang="fr-FR"/>
              <a:t>Le point avec le </a:t>
            </a:r>
            <a:r>
              <a:rPr lang="fr-FR" err="1"/>
              <a:t>product</a:t>
            </a:r>
            <a:r>
              <a:rPr lang="fr-FR"/>
              <a:t> </a:t>
            </a:r>
            <a:r>
              <a:rPr lang="fr-FR" err="1"/>
              <a:t>owner</a:t>
            </a:r>
            <a:endParaRPr lang="fr-FR"/>
          </a:p>
        </p:txBody>
      </p:sp>
      <p:sp>
        <p:nvSpPr>
          <p:cNvPr id="3" name="Sous-titre 2">
            <a:extLst>
              <a:ext uri="{FF2B5EF4-FFF2-40B4-BE49-F238E27FC236}">
                <a16:creationId xmlns:a16="http://schemas.microsoft.com/office/drawing/2014/main" id="{F3276214-63D2-C677-F02B-12FE87EE392F}"/>
              </a:ext>
            </a:extLst>
          </p:cNvPr>
          <p:cNvSpPr>
            <a:spLocks noGrp="1"/>
          </p:cNvSpPr>
          <p:nvPr>
            <p:ph type="subTitle" idx="1"/>
          </p:nvPr>
        </p:nvSpPr>
        <p:spPr/>
        <p:txBody>
          <a:bodyPr/>
          <a:lstStyle/>
          <a:p>
            <a:r>
              <a:rPr lang="fr-FR"/>
              <a:t>Que veut le client ? </a:t>
            </a:r>
          </a:p>
        </p:txBody>
      </p:sp>
      <p:pic>
        <p:nvPicPr>
          <p:cNvPr id="5" name="Espace réservé d’image 8">
            <a:extLst>
              <a:ext uri="{FF2B5EF4-FFF2-40B4-BE49-F238E27FC236}">
                <a16:creationId xmlns:a16="http://schemas.microsoft.com/office/drawing/2014/main" id="{EE428A6B-1819-14C9-77F5-FD648D8F402E}"/>
              </a:ext>
            </a:extLst>
          </p:cNvPr>
          <p:cNvPicPr>
            <a:picLocks noChangeAspect="1"/>
          </p:cNvPicPr>
          <p:nvPr/>
        </p:nvPicPr>
        <p:blipFill>
          <a:blip r:embed="rId3"/>
          <a:srcRect/>
          <a:stretch/>
        </p:blipFill>
        <p:spPr>
          <a:xfrm>
            <a:off x="9036672" y="3996765"/>
            <a:ext cx="2545727" cy="2545732"/>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pic>
    </p:spTree>
    <p:extLst>
      <p:ext uri="{BB962C8B-B14F-4D97-AF65-F5344CB8AC3E}">
        <p14:creationId xmlns:p14="http://schemas.microsoft.com/office/powerpoint/2010/main" val="3364050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B8FDAA-00CD-846E-A576-B59DFA73F988}"/>
              </a:ext>
            </a:extLst>
          </p:cNvPr>
          <p:cNvSpPr>
            <a:spLocks noGrp="1"/>
          </p:cNvSpPr>
          <p:nvPr>
            <p:ph type="title"/>
          </p:nvPr>
        </p:nvSpPr>
        <p:spPr>
          <a:xfrm>
            <a:off x="1423998" y="169524"/>
            <a:ext cx="9137012" cy="1280160"/>
          </a:xfrm>
        </p:spPr>
        <p:txBody>
          <a:bodyPr rtlCol="0"/>
          <a:lstStyle>
            <a:defPPr>
              <a:defRPr lang="fr-FR"/>
            </a:defPPr>
          </a:lstStyle>
          <a:p>
            <a:pPr algn="ctr" rtl="0"/>
            <a:r>
              <a:rPr lang="fr-FR"/>
              <a:t>LE MVP</a:t>
            </a:r>
            <a:br>
              <a:rPr lang="fr-FR"/>
            </a:br>
            <a:r>
              <a:rPr lang="fr-FR"/>
              <a:t>(Minimum </a:t>
            </a:r>
            <a:r>
              <a:rPr lang="fr-FR" err="1"/>
              <a:t>valuable</a:t>
            </a:r>
            <a:r>
              <a:rPr lang="fr-FR"/>
              <a:t> </a:t>
            </a:r>
            <a:r>
              <a:rPr lang="fr-FR" err="1"/>
              <a:t>product</a:t>
            </a:r>
            <a:r>
              <a:rPr lang="fr-FR"/>
              <a:t>)</a:t>
            </a:r>
          </a:p>
        </p:txBody>
      </p:sp>
      <p:sp>
        <p:nvSpPr>
          <p:cNvPr id="7" name="Espace réservé du numéro de diapositive 6">
            <a:extLst>
              <a:ext uri="{FF2B5EF4-FFF2-40B4-BE49-F238E27FC236}">
                <a16:creationId xmlns:a16="http://schemas.microsoft.com/office/drawing/2014/main" id="{A21D8648-5FC0-25C5-FA9F-695C91554388}"/>
              </a:ext>
            </a:extLst>
          </p:cNvPr>
          <p:cNvSpPr>
            <a:spLocks noGrp="1"/>
          </p:cNvSpPr>
          <p:nvPr>
            <p:ph type="sldNum" sz="quarter" idx="12"/>
          </p:nvPr>
        </p:nvSpPr>
        <p:spPr/>
        <p:txBody>
          <a:bodyPr/>
          <a:lstStyle/>
          <a:p>
            <a:pPr rtl="0"/>
            <a:fld id="{D8DA9DAA-006C-4F4B-980E-E3DF019B24E2}" type="slidenum">
              <a:rPr lang="fr-FR" smtClean="0"/>
              <a:pPr rtl="0"/>
              <a:t>13</a:t>
            </a:fld>
            <a:endParaRPr lang="fr-FR"/>
          </a:p>
        </p:txBody>
      </p:sp>
      <p:graphicFrame>
        <p:nvGraphicFramePr>
          <p:cNvPr id="8" name="Diagramme 7">
            <a:extLst>
              <a:ext uri="{FF2B5EF4-FFF2-40B4-BE49-F238E27FC236}">
                <a16:creationId xmlns:a16="http://schemas.microsoft.com/office/drawing/2014/main" id="{B3E873F2-84C3-18AB-0B0D-70D8F7CDB470}"/>
              </a:ext>
            </a:extLst>
          </p:cNvPr>
          <p:cNvGraphicFramePr/>
          <p:nvPr>
            <p:extLst>
              <p:ext uri="{D42A27DB-BD31-4B8C-83A1-F6EECF244321}">
                <p14:modId xmlns:p14="http://schemas.microsoft.com/office/powerpoint/2010/main" val="2259517519"/>
              </p:ext>
            </p:extLst>
          </p:nvPr>
        </p:nvGraphicFramePr>
        <p:xfrm>
          <a:off x="1423998" y="1559859"/>
          <a:ext cx="9137012" cy="5128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2816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6DEB1F-D1AD-8FA4-D569-32A68BBD32CC}"/>
              </a:ext>
            </a:extLst>
          </p:cNvPr>
          <p:cNvSpPr>
            <a:spLocks noGrp="1"/>
          </p:cNvSpPr>
          <p:nvPr>
            <p:ph type="ctrTitle"/>
          </p:nvPr>
        </p:nvSpPr>
        <p:spPr/>
        <p:txBody>
          <a:bodyPr/>
          <a:lstStyle/>
          <a:p>
            <a:r>
              <a:rPr lang="fr-FR"/>
              <a:t>La modélisation des besoins</a:t>
            </a:r>
          </a:p>
        </p:txBody>
      </p:sp>
      <p:sp>
        <p:nvSpPr>
          <p:cNvPr id="3" name="Sous-titre 2">
            <a:extLst>
              <a:ext uri="{FF2B5EF4-FFF2-40B4-BE49-F238E27FC236}">
                <a16:creationId xmlns:a16="http://schemas.microsoft.com/office/drawing/2014/main" id="{84EA00D8-D1A9-6A68-8965-38C7377BF0A7}"/>
              </a:ext>
            </a:extLst>
          </p:cNvPr>
          <p:cNvSpPr>
            <a:spLocks noGrp="1"/>
          </p:cNvSpPr>
          <p:nvPr>
            <p:ph type="subTitle" idx="1"/>
          </p:nvPr>
        </p:nvSpPr>
        <p:spPr/>
        <p:txBody>
          <a:bodyPr/>
          <a:lstStyle/>
          <a:p>
            <a:r>
              <a:rPr lang="fr-FR"/>
              <a:t>Les diagrammes UML</a:t>
            </a:r>
          </a:p>
        </p:txBody>
      </p:sp>
    </p:spTree>
    <p:extLst>
      <p:ext uri="{BB962C8B-B14F-4D97-AF65-F5344CB8AC3E}">
        <p14:creationId xmlns:p14="http://schemas.microsoft.com/office/powerpoint/2010/main" val="3484674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247ABD4-990A-BAC8-69FC-AF4C84F3AD63}"/>
              </a:ext>
            </a:extLst>
          </p:cNvPr>
          <p:cNvSpPr>
            <a:spLocks noGrp="1"/>
          </p:cNvSpPr>
          <p:nvPr>
            <p:ph type="title"/>
          </p:nvPr>
        </p:nvSpPr>
        <p:spPr>
          <a:xfrm>
            <a:off x="7075060" y="4736805"/>
            <a:ext cx="4754880" cy="2121195"/>
          </a:xfrm>
        </p:spPr>
        <p:txBody>
          <a:bodyPr rtlCol="0" anchor="ctr">
            <a:normAutofit/>
          </a:bodyPr>
          <a:lstStyle>
            <a:defPPr>
              <a:defRPr lang="fr-FR"/>
            </a:defPPr>
          </a:lstStyle>
          <a:p>
            <a:pPr algn="ctr" rtl="0"/>
            <a:r>
              <a:rPr lang="fr-FR"/>
              <a:t>Diagramme des cas d’utilisations</a:t>
            </a:r>
          </a:p>
        </p:txBody>
      </p:sp>
      <p:pic>
        <p:nvPicPr>
          <p:cNvPr id="4" name="Image 3">
            <a:extLst>
              <a:ext uri="{FF2B5EF4-FFF2-40B4-BE49-F238E27FC236}">
                <a16:creationId xmlns:a16="http://schemas.microsoft.com/office/drawing/2014/main" id="{D562919B-93DD-0026-D464-1D7C6D99D884}"/>
              </a:ext>
            </a:extLst>
          </p:cNvPr>
          <p:cNvPicPr>
            <a:picLocks noChangeAspect="1"/>
          </p:cNvPicPr>
          <p:nvPr/>
        </p:nvPicPr>
        <p:blipFill>
          <a:blip r:embed="rId3"/>
          <a:srcRect/>
          <a:stretch/>
        </p:blipFill>
        <p:spPr>
          <a:xfrm>
            <a:off x="1019137" y="324292"/>
            <a:ext cx="8805347" cy="4418417"/>
          </a:xfrm>
          <a:prstGeom prst="rect">
            <a:avLst/>
          </a:prstGeom>
          <a:ln>
            <a:noFill/>
          </a:ln>
          <a:effectLst>
            <a:outerShdw blurRad="292100" dist="139700" dir="2700000" algn="tl" rotWithShape="0">
              <a:srgbClr val="333333">
                <a:alpha val="65000"/>
              </a:srgbClr>
            </a:outerShdw>
          </a:effectLst>
        </p:spPr>
      </p:pic>
      <p:sp>
        <p:nvSpPr>
          <p:cNvPr id="9" name="Espace réservé du numéro de diapositive 8">
            <a:extLst>
              <a:ext uri="{FF2B5EF4-FFF2-40B4-BE49-F238E27FC236}">
                <a16:creationId xmlns:a16="http://schemas.microsoft.com/office/drawing/2014/main" id="{6F9DCD15-FC88-F735-186C-C4471F0CF591}"/>
              </a:ext>
            </a:extLst>
          </p:cNvPr>
          <p:cNvSpPr>
            <a:spLocks noGrp="1"/>
          </p:cNvSpPr>
          <p:nvPr>
            <p:ph type="sldNum" sz="quarter" idx="12"/>
          </p:nvPr>
        </p:nvSpPr>
        <p:spPr/>
        <p:txBody>
          <a:bodyPr/>
          <a:lstStyle/>
          <a:p>
            <a:pPr rtl="0"/>
            <a:fld id="{D8DA9DAA-006C-4F4B-980E-E3DF019B24E2}" type="slidenum">
              <a:rPr lang="fr-FR" smtClean="0"/>
              <a:pPr rtl="0"/>
              <a:t>15</a:t>
            </a:fld>
            <a:endParaRPr lang="fr-FR"/>
          </a:p>
        </p:txBody>
      </p:sp>
    </p:spTree>
    <p:extLst>
      <p:ext uri="{BB962C8B-B14F-4D97-AF65-F5344CB8AC3E}">
        <p14:creationId xmlns:p14="http://schemas.microsoft.com/office/powerpoint/2010/main" val="3638111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247ABD4-990A-BAC8-69FC-AF4C84F3AD63}"/>
              </a:ext>
            </a:extLst>
          </p:cNvPr>
          <p:cNvSpPr>
            <a:spLocks noGrp="1"/>
          </p:cNvSpPr>
          <p:nvPr>
            <p:ph type="title"/>
          </p:nvPr>
        </p:nvSpPr>
        <p:spPr>
          <a:xfrm>
            <a:off x="7075060" y="4736805"/>
            <a:ext cx="4754880" cy="2121195"/>
          </a:xfrm>
        </p:spPr>
        <p:txBody>
          <a:bodyPr rtlCol="0" anchor="ctr">
            <a:normAutofit/>
          </a:bodyPr>
          <a:lstStyle>
            <a:defPPr>
              <a:defRPr lang="fr-FR"/>
            </a:defPPr>
          </a:lstStyle>
          <a:p>
            <a:pPr algn="ctr" rtl="0"/>
            <a:r>
              <a:rPr lang="fr-FR"/>
              <a:t>Diagramme des cas d’</a:t>
            </a:r>
            <a:r>
              <a:rPr lang="fr-FR" err="1"/>
              <a:t>utilsiations</a:t>
            </a:r>
            <a:endParaRPr lang="fr-FR"/>
          </a:p>
        </p:txBody>
      </p:sp>
      <p:pic>
        <p:nvPicPr>
          <p:cNvPr id="4" name="Image 3" descr="Une image contenant texte, capture d’écran, diagramme, cercle&#10;&#10;Description générée automatiquement">
            <a:extLst>
              <a:ext uri="{FF2B5EF4-FFF2-40B4-BE49-F238E27FC236}">
                <a16:creationId xmlns:a16="http://schemas.microsoft.com/office/drawing/2014/main" id="{D562919B-93DD-0026-D464-1D7C6D99D884}"/>
              </a:ext>
            </a:extLst>
          </p:cNvPr>
          <p:cNvPicPr>
            <a:picLocks noChangeAspect="1"/>
          </p:cNvPicPr>
          <p:nvPr/>
        </p:nvPicPr>
        <p:blipFill>
          <a:blip r:embed="rId3"/>
          <a:stretch>
            <a:fillRect/>
          </a:stretch>
        </p:blipFill>
        <p:spPr>
          <a:xfrm>
            <a:off x="956929" y="334925"/>
            <a:ext cx="9351953" cy="4231759"/>
          </a:xfrm>
          <a:prstGeom prst="rect">
            <a:avLst/>
          </a:prstGeom>
          <a:ln>
            <a:noFill/>
          </a:ln>
          <a:effectLst>
            <a:outerShdw blurRad="292100" dist="139700" dir="2700000" algn="tl" rotWithShape="0">
              <a:srgbClr val="333333">
                <a:alpha val="65000"/>
              </a:srgbClr>
            </a:outerShdw>
          </a:effectLst>
        </p:spPr>
      </p:pic>
      <p:sp>
        <p:nvSpPr>
          <p:cNvPr id="5" name="Espace réservé du numéro de diapositive 4">
            <a:extLst>
              <a:ext uri="{FF2B5EF4-FFF2-40B4-BE49-F238E27FC236}">
                <a16:creationId xmlns:a16="http://schemas.microsoft.com/office/drawing/2014/main" id="{1B1A4515-D0AB-226D-DF9E-41407DEA12E3}"/>
              </a:ext>
            </a:extLst>
          </p:cNvPr>
          <p:cNvSpPr>
            <a:spLocks noGrp="1"/>
          </p:cNvSpPr>
          <p:nvPr>
            <p:ph type="sldNum" sz="quarter" idx="12"/>
          </p:nvPr>
        </p:nvSpPr>
        <p:spPr/>
        <p:txBody>
          <a:bodyPr/>
          <a:lstStyle/>
          <a:p>
            <a:pPr rtl="0"/>
            <a:fld id="{D8DA9DAA-006C-4F4B-980E-E3DF019B24E2}" type="slidenum">
              <a:rPr lang="fr-FR" smtClean="0"/>
              <a:pPr rtl="0"/>
              <a:t>16</a:t>
            </a:fld>
            <a:endParaRPr lang="fr-FR"/>
          </a:p>
        </p:txBody>
      </p:sp>
    </p:spTree>
    <p:extLst>
      <p:ext uri="{BB962C8B-B14F-4D97-AF65-F5344CB8AC3E}">
        <p14:creationId xmlns:p14="http://schemas.microsoft.com/office/powerpoint/2010/main" val="364200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247ABD4-990A-BAC8-69FC-AF4C84F3AD63}"/>
              </a:ext>
            </a:extLst>
          </p:cNvPr>
          <p:cNvSpPr>
            <a:spLocks noGrp="1"/>
          </p:cNvSpPr>
          <p:nvPr>
            <p:ph type="title"/>
          </p:nvPr>
        </p:nvSpPr>
        <p:spPr>
          <a:xfrm>
            <a:off x="6851777" y="2153094"/>
            <a:ext cx="4754880" cy="2121195"/>
          </a:xfrm>
        </p:spPr>
        <p:txBody>
          <a:bodyPr rtlCol="0" anchor="ctr">
            <a:normAutofit/>
          </a:bodyPr>
          <a:lstStyle>
            <a:defPPr>
              <a:defRPr lang="fr-FR"/>
            </a:defPPr>
          </a:lstStyle>
          <a:p>
            <a:pPr algn="ctr" rtl="0"/>
            <a:r>
              <a:rPr lang="fr-FR"/>
              <a:t>Diagramme des cas d’utilisations</a:t>
            </a:r>
          </a:p>
        </p:txBody>
      </p:sp>
      <p:pic>
        <p:nvPicPr>
          <p:cNvPr id="4" name="Image 3">
            <a:extLst>
              <a:ext uri="{FF2B5EF4-FFF2-40B4-BE49-F238E27FC236}">
                <a16:creationId xmlns:a16="http://schemas.microsoft.com/office/drawing/2014/main" id="{D562919B-93DD-0026-D464-1D7C6D99D884}"/>
              </a:ext>
            </a:extLst>
          </p:cNvPr>
          <p:cNvPicPr>
            <a:picLocks noChangeAspect="1"/>
          </p:cNvPicPr>
          <p:nvPr/>
        </p:nvPicPr>
        <p:blipFill>
          <a:blip r:embed="rId3"/>
          <a:srcRect/>
          <a:stretch/>
        </p:blipFill>
        <p:spPr>
          <a:xfrm>
            <a:off x="1001549" y="776177"/>
            <a:ext cx="5094451" cy="4875028"/>
          </a:xfrm>
          <a:prstGeom prst="rect">
            <a:avLst/>
          </a:prstGeom>
          <a:ln>
            <a:noFill/>
          </a:ln>
          <a:effectLst>
            <a:outerShdw blurRad="292100" dist="139700" dir="2700000" algn="tl" rotWithShape="0">
              <a:srgbClr val="333333">
                <a:alpha val="65000"/>
              </a:srgbClr>
            </a:outerShdw>
          </a:effectLst>
        </p:spPr>
      </p:pic>
      <p:sp>
        <p:nvSpPr>
          <p:cNvPr id="5" name="Espace réservé du numéro de diapositive 4">
            <a:extLst>
              <a:ext uri="{FF2B5EF4-FFF2-40B4-BE49-F238E27FC236}">
                <a16:creationId xmlns:a16="http://schemas.microsoft.com/office/drawing/2014/main" id="{66422E69-DD98-6185-79DB-19FBE2C42E23}"/>
              </a:ext>
            </a:extLst>
          </p:cNvPr>
          <p:cNvSpPr>
            <a:spLocks noGrp="1"/>
          </p:cNvSpPr>
          <p:nvPr>
            <p:ph type="sldNum" sz="quarter" idx="12"/>
          </p:nvPr>
        </p:nvSpPr>
        <p:spPr/>
        <p:txBody>
          <a:bodyPr/>
          <a:lstStyle/>
          <a:p>
            <a:pPr rtl="0"/>
            <a:fld id="{D8DA9DAA-006C-4F4B-980E-E3DF019B24E2}" type="slidenum">
              <a:rPr lang="fr-FR" smtClean="0"/>
              <a:pPr rtl="0"/>
              <a:t>17</a:t>
            </a:fld>
            <a:endParaRPr lang="fr-FR"/>
          </a:p>
        </p:txBody>
      </p:sp>
    </p:spTree>
    <p:extLst>
      <p:ext uri="{BB962C8B-B14F-4D97-AF65-F5344CB8AC3E}">
        <p14:creationId xmlns:p14="http://schemas.microsoft.com/office/powerpoint/2010/main" val="2952459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247ABD4-990A-BAC8-69FC-AF4C84F3AD63}"/>
              </a:ext>
            </a:extLst>
          </p:cNvPr>
          <p:cNvSpPr>
            <a:spLocks noGrp="1"/>
          </p:cNvSpPr>
          <p:nvPr>
            <p:ph type="title"/>
          </p:nvPr>
        </p:nvSpPr>
        <p:spPr>
          <a:xfrm>
            <a:off x="6851777" y="2153094"/>
            <a:ext cx="4754880" cy="2121195"/>
          </a:xfrm>
        </p:spPr>
        <p:txBody>
          <a:bodyPr rtlCol="0" anchor="ctr">
            <a:normAutofit/>
          </a:bodyPr>
          <a:lstStyle>
            <a:defPPr>
              <a:defRPr lang="fr-FR"/>
            </a:defPPr>
          </a:lstStyle>
          <a:p>
            <a:pPr algn="ctr" rtl="0"/>
            <a:r>
              <a:rPr lang="fr-FR"/>
              <a:t>Diagramme de séquence</a:t>
            </a:r>
          </a:p>
        </p:txBody>
      </p:sp>
      <p:pic>
        <p:nvPicPr>
          <p:cNvPr id="4" name="Image 3">
            <a:extLst>
              <a:ext uri="{FF2B5EF4-FFF2-40B4-BE49-F238E27FC236}">
                <a16:creationId xmlns:a16="http://schemas.microsoft.com/office/drawing/2014/main" id="{D562919B-93DD-0026-D464-1D7C6D99D884}"/>
              </a:ext>
            </a:extLst>
          </p:cNvPr>
          <p:cNvPicPr>
            <a:picLocks noChangeAspect="1"/>
          </p:cNvPicPr>
          <p:nvPr/>
        </p:nvPicPr>
        <p:blipFill>
          <a:blip r:embed="rId3"/>
          <a:srcRect/>
          <a:stretch/>
        </p:blipFill>
        <p:spPr>
          <a:xfrm>
            <a:off x="1127052" y="155178"/>
            <a:ext cx="4968948" cy="6275525"/>
          </a:xfrm>
          <a:prstGeom prst="rect">
            <a:avLst/>
          </a:prstGeom>
          <a:ln>
            <a:noFill/>
          </a:ln>
          <a:effectLst>
            <a:outerShdw blurRad="292100" dist="139700" dir="2700000" algn="tl" rotWithShape="0">
              <a:srgbClr val="333333">
                <a:alpha val="65000"/>
              </a:srgbClr>
            </a:outerShdw>
          </a:effectLst>
        </p:spPr>
      </p:pic>
      <p:sp>
        <p:nvSpPr>
          <p:cNvPr id="5" name="Espace réservé du numéro de diapositive 4">
            <a:extLst>
              <a:ext uri="{FF2B5EF4-FFF2-40B4-BE49-F238E27FC236}">
                <a16:creationId xmlns:a16="http://schemas.microsoft.com/office/drawing/2014/main" id="{1529808B-CF59-E817-1B1D-3E09DE5213BD}"/>
              </a:ext>
            </a:extLst>
          </p:cNvPr>
          <p:cNvSpPr>
            <a:spLocks noGrp="1"/>
          </p:cNvSpPr>
          <p:nvPr>
            <p:ph type="sldNum" sz="quarter" idx="12"/>
          </p:nvPr>
        </p:nvSpPr>
        <p:spPr/>
        <p:txBody>
          <a:bodyPr/>
          <a:lstStyle/>
          <a:p>
            <a:pPr rtl="0"/>
            <a:fld id="{D8DA9DAA-006C-4F4B-980E-E3DF019B24E2}" type="slidenum">
              <a:rPr lang="fr-FR" smtClean="0"/>
              <a:pPr rtl="0"/>
              <a:t>18</a:t>
            </a:fld>
            <a:endParaRPr lang="fr-FR"/>
          </a:p>
        </p:txBody>
      </p:sp>
    </p:spTree>
    <p:extLst>
      <p:ext uri="{BB962C8B-B14F-4D97-AF65-F5344CB8AC3E}">
        <p14:creationId xmlns:p14="http://schemas.microsoft.com/office/powerpoint/2010/main" val="788983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6DEB1F-D1AD-8FA4-D569-32A68BBD32CC}"/>
              </a:ext>
            </a:extLst>
          </p:cNvPr>
          <p:cNvSpPr>
            <a:spLocks noGrp="1"/>
          </p:cNvSpPr>
          <p:nvPr>
            <p:ph type="ctrTitle"/>
          </p:nvPr>
        </p:nvSpPr>
        <p:spPr/>
        <p:txBody>
          <a:bodyPr/>
          <a:lstStyle/>
          <a:p>
            <a:r>
              <a:rPr lang="fr-FR"/>
              <a:t>La modélisation des besoins</a:t>
            </a:r>
          </a:p>
        </p:txBody>
      </p:sp>
      <p:sp>
        <p:nvSpPr>
          <p:cNvPr id="3" name="Sous-titre 2">
            <a:extLst>
              <a:ext uri="{FF2B5EF4-FFF2-40B4-BE49-F238E27FC236}">
                <a16:creationId xmlns:a16="http://schemas.microsoft.com/office/drawing/2014/main" id="{84EA00D8-D1A9-6A68-8965-38C7377BF0A7}"/>
              </a:ext>
            </a:extLst>
          </p:cNvPr>
          <p:cNvSpPr>
            <a:spLocks noGrp="1"/>
          </p:cNvSpPr>
          <p:nvPr>
            <p:ph type="subTitle" idx="1"/>
          </p:nvPr>
        </p:nvSpPr>
        <p:spPr>
          <a:xfrm>
            <a:off x="1280158" y="2588448"/>
            <a:ext cx="7853678" cy="442428"/>
          </a:xfrm>
        </p:spPr>
        <p:txBody>
          <a:bodyPr/>
          <a:lstStyle/>
          <a:p>
            <a:r>
              <a:rPr lang="fr-FR"/>
              <a:t>Les User Story : Création du Product </a:t>
            </a:r>
            <a:r>
              <a:rPr lang="fr-FR" err="1"/>
              <a:t>Backlog</a:t>
            </a:r>
            <a:endParaRPr lang="fr-FR"/>
          </a:p>
        </p:txBody>
      </p:sp>
      <p:sp>
        <p:nvSpPr>
          <p:cNvPr id="4" name="Espace réservé du numéro de diapositive 4">
            <a:extLst>
              <a:ext uri="{FF2B5EF4-FFF2-40B4-BE49-F238E27FC236}">
                <a16:creationId xmlns:a16="http://schemas.microsoft.com/office/drawing/2014/main" id="{80ED722A-2E23-F6B1-559F-380FD20E7D0B}"/>
              </a:ext>
            </a:extLst>
          </p:cNvPr>
          <p:cNvSpPr txBox="1">
            <a:spLocks/>
          </p:cNvSpPr>
          <p:nvPr/>
        </p:nvSpPr>
        <p:spPr>
          <a:xfrm>
            <a:off x="1019662" y="3030876"/>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19</a:t>
            </a:fld>
            <a:endParaRPr lang="fr-FR">
              <a:solidFill>
                <a:schemeClr val="bg1"/>
              </a:solidFill>
            </a:endParaRPr>
          </a:p>
        </p:txBody>
      </p:sp>
    </p:spTree>
    <p:extLst>
      <p:ext uri="{BB962C8B-B14F-4D97-AF65-F5344CB8AC3E}">
        <p14:creationId xmlns:p14="http://schemas.microsoft.com/office/powerpoint/2010/main" val="3556114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243DF-1FE9-01BE-435F-1729F4AB3DE4}"/>
              </a:ext>
            </a:extLst>
          </p:cNvPr>
          <p:cNvSpPr>
            <a:spLocks noGrp="1"/>
          </p:cNvSpPr>
          <p:nvPr>
            <p:ph type="title"/>
          </p:nvPr>
        </p:nvSpPr>
        <p:spPr/>
        <p:txBody>
          <a:bodyPr rtlCol="0"/>
          <a:lstStyle>
            <a:defPPr>
              <a:defRPr lang="fr-FR"/>
            </a:defPPr>
          </a:lstStyle>
          <a:p>
            <a:pPr rtl="0"/>
            <a:r>
              <a:rPr lang="fr-FR"/>
              <a:t>L’équipe</a:t>
            </a:r>
          </a:p>
        </p:txBody>
      </p:sp>
      <p:pic>
        <p:nvPicPr>
          <p:cNvPr id="6" name="Espace réservé d’image 5">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rotWithShape="1">
          <a:blip r:embed="rId3"/>
          <a:srcRect l="6068" r="37682"/>
          <a:stretch/>
        </p:blipFill>
        <p:spPr>
          <a:xfrm>
            <a:off x="1280160" y="2598746"/>
            <a:ext cx="3707972" cy="3707971"/>
          </a:xfrm>
        </p:spPr>
      </p:pic>
      <p:sp>
        <p:nvSpPr>
          <p:cNvPr id="4" name="Espace réservé du texte 3">
            <a:extLst>
              <a:ext uri="{FF2B5EF4-FFF2-40B4-BE49-F238E27FC236}">
                <a16:creationId xmlns:a16="http://schemas.microsoft.com/office/drawing/2014/main" id="{BFAF7377-87AF-3A8C-539C-8A9651F5DA33}"/>
              </a:ext>
            </a:extLst>
          </p:cNvPr>
          <p:cNvSpPr>
            <a:spLocks noGrp="1"/>
          </p:cNvSpPr>
          <p:nvPr>
            <p:ph type="body" sz="quarter" idx="17"/>
          </p:nvPr>
        </p:nvSpPr>
        <p:spPr/>
        <p:txBody>
          <a:bodyPr rtlCol="0">
            <a:normAutofit/>
          </a:bodyPr>
          <a:lstStyle>
            <a:defPPr>
              <a:defRPr lang="fr-FR"/>
            </a:defPPr>
          </a:lstStyle>
          <a:p>
            <a:r>
              <a:rPr lang="fr-FR" sz="2400">
                <a:solidFill>
                  <a:schemeClr val="bg1"/>
                </a:solidFill>
                <a:effectLst/>
                <a:latin typeface="Calibri" panose="020F0502020204030204" pitchFamily="34" charset="0"/>
                <a:ea typeface="Calibri" panose="020F0502020204030204" pitchFamily="34" charset="0"/>
                <a:cs typeface="Arial" panose="020B0604020202020204" pitchFamily="34" charset="0"/>
              </a:rPr>
              <a:t>Eyraud Mathieu</a:t>
            </a:r>
          </a:p>
          <a:p>
            <a:r>
              <a:rPr lang="fr-FR" sz="2400">
                <a:solidFill>
                  <a:schemeClr val="bg1"/>
                </a:solidFill>
                <a:effectLst/>
                <a:latin typeface="Calibri" panose="020F0502020204030204" pitchFamily="34" charset="0"/>
                <a:ea typeface="Calibri" panose="020F0502020204030204" pitchFamily="34" charset="0"/>
                <a:cs typeface="Arial" panose="020B0604020202020204" pitchFamily="34" charset="0"/>
              </a:rPr>
              <a:t>Baghdadi Fouad</a:t>
            </a:r>
          </a:p>
          <a:p>
            <a:r>
              <a:rPr lang="fr-FR" sz="2400" err="1">
                <a:solidFill>
                  <a:schemeClr val="bg1"/>
                </a:solidFill>
                <a:effectLst/>
                <a:latin typeface="Calibri" panose="020F0502020204030204" pitchFamily="34" charset="0"/>
                <a:ea typeface="Calibri" panose="020F0502020204030204" pitchFamily="34" charset="0"/>
                <a:cs typeface="Arial" panose="020B0604020202020204" pitchFamily="34" charset="0"/>
              </a:rPr>
              <a:t>Prampart</a:t>
            </a:r>
            <a:r>
              <a:rPr lang="fr-FR" sz="2400">
                <a:solidFill>
                  <a:schemeClr val="bg1"/>
                </a:solidFill>
                <a:effectLst/>
                <a:latin typeface="Calibri" panose="020F0502020204030204" pitchFamily="34" charset="0"/>
                <a:ea typeface="Calibri" panose="020F0502020204030204" pitchFamily="34" charset="0"/>
                <a:cs typeface="Arial" panose="020B0604020202020204" pitchFamily="34" charset="0"/>
              </a:rPr>
              <a:t> Alexandre</a:t>
            </a:r>
          </a:p>
          <a:p>
            <a:r>
              <a:rPr lang="fr-FR" sz="2400">
                <a:solidFill>
                  <a:schemeClr val="bg1"/>
                </a:solidFill>
                <a:effectLst/>
                <a:latin typeface="Calibri" panose="020F0502020204030204" pitchFamily="34" charset="0"/>
                <a:ea typeface="Calibri" panose="020F0502020204030204" pitchFamily="34" charset="0"/>
                <a:cs typeface="Arial" panose="020B0604020202020204" pitchFamily="34" charset="0"/>
              </a:rPr>
              <a:t>Louvet Aubry Thomas</a:t>
            </a:r>
          </a:p>
        </p:txBody>
      </p:sp>
      <p:sp>
        <p:nvSpPr>
          <p:cNvPr id="5" name="Espace réservé du numéro de diapositive 4">
            <a:extLst>
              <a:ext uri="{FF2B5EF4-FFF2-40B4-BE49-F238E27FC236}">
                <a16:creationId xmlns:a16="http://schemas.microsoft.com/office/drawing/2014/main" id="{144F9102-0E34-0F84-DAFD-D67479A8F149}"/>
              </a:ext>
            </a:extLst>
          </p:cNvPr>
          <p:cNvSpPr>
            <a:spLocks noGrp="1"/>
          </p:cNvSpPr>
          <p:nvPr>
            <p:ph type="sldNum" sz="quarter" idx="20"/>
          </p:nvPr>
        </p:nvSpPr>
        <p:spPr/>
        <p:txBody>
          <a:bodyPr/>
          <a:lstStyle/>
          <a:p>
            <a:pPr rtl="0"/>
            <a:fld id="{D8DA9DAA-006C-4F4B-980E-E3DF019B24E2}" type="slidenum">
              <a:rPr lang="fr-FR" smtClean="0"/>
              <a:pPr rtl="0"/>
              <a:t>2</a:t>
            </a:fld>
            <a:endParaRPr lang="fr-FR"/>
          </a:p>
        </p:txBody>
      </p:sp>
    </p:spTree>
    <p:extLst>
      <p:ext uri="{BB962C8B-B14F-4D97-AF65-F5344CB8AC3E}">
        <p14:creationId xmlns:p14="http://schemas.microsoft.com/office/powerpoint/2010/main" val="3037812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1D98E94-60D6-58A2-FE11-A337E777B1AC}"/>
              </a:ext>
            </a:extLst>
          </p:cNvPr>
          <p:cNvSpPr>
            <a:spLocks noGrp="1"/>
          </p:cNvSpPr>
          <p:nvPr>
            <p:ph type="title"/>
          </p:nvPr>
        </p:nvSpPr>
        <p:spPr/>
        <p:txBody>
          <a:bodyPr/>
          <a:lstStyle/>
          <a:p>
            <a:pPr algn="ctr"/>
            <a:r>
              <a:rPr lang="fr-FR"/>
              <a:t>User story</a:t>
            </a:r>
          </a:p>
        </p:txBody>
      </p:sp>
      <p:graphicFrame>
        <p:nvGraphicFramePr>
          <p:cNvPr id="12" name="Espace réservé du contenu 11">
            <a:extLst>
              <a:ext uri="{FF2B5EF4-FFF2-40B4-BE49-F238E27FC236}">
                <a16:creationId xmlns:a16="http://schemas.microsoft.com/office/drawing/2014/main" id="{EAC22668-A476-C2A9-616E-1F30B76A974F}"/>
              </a:ext>
            </a:extLst>
          </p:cNvPr>
          <p:cNvGraphicFramePr>
            <a:graphicFrameLocks noGrp="1"/>
          </p:cNvGraphicFramePr>
          <p:nvPr>
            <p:ph sz="quarter" idx="4"/>
            <p:extLst>
              <p:ext uri="{D42A27DB-BD31-4B8C-83A1-F6EECF244321}">
                <p14:modId xmlns:p14="http://schemas.microsoft.com/office/powerpoint/2010/main" val="1727079394"/>
              </p:ext>
            </p:extLst>
          </p:nvPr>
        </p:nvGraphicFramePr>
        <p:xfrm>
          <a:off x="852568" y="985319"/>
          <a:ext cx="5452533" cy="5796916"/>
        </p:xfrm>
        <a:graphic>
          <a:graphicData uri="http://schemas.openxmlformats.org/drawingml/2006/table">
            <a:tbl>
              <a:tblPr firstRow="1" bandRow="1">
                <a:tableStyleId>{9DCAF9ED-07DC-4A11-8D7F-57B35C25682E}</a:tableStyleId>
              </a:tblPr>
              <a:tblGrid>
                <a:gridCol w="1817511">
                  <a:extLst>
                    <a:ext uri="{9D8B030D-6E8A-4147-A177-3AD203B41FA5}">
                      <a16:colId xmlns:a16="http://schemas.microsoft.com/office/drawing/2014/main" val="3378115554"/>
                    </a:ext>
                  </a:extLst>
                </a:gridCol>
                <a:gridCol w="1817511">
                  <a:extLst>
                    <a:ext uri="{9D8B030D-6E8A-4147-A177-3AD203B41FA5}">
                      <a16:colId xmlns:a16="http://schemas.microsoft.com/office/drawing/2014/main" val="94379269"/>
                    </a:ext>
                  </a:extLst>
                </a:gridCol>
                <a:gridCol w="1817511">
                  <a:extLst>
                    <a:ext uri="{9D8B030D-6E8A-4147-A177-3AD203B41FA5}">
                      <a16:colId xmlns:a16="http://schemas.microsoft.com/office/drawing/2014/main" val="1638972732"/>
                    </a:ext>
                  </a:extLst>
                </a:gridCol>
              </a:tblGrid>
              <a:tr h="523876">
                <a:tc gridSpan="2">
                  <a:txBody>
                    <a:bodyPr/>
                    <a:lstStyle/>
                    <a:p>
                      <a:r>
                        <a:rPr lang="fr-FR" sz="1400"/>
                        <a:t>Titre : Ajout d’une formation par l’administrateur.</a:t>
                      </a:r>
                    </a:p>
                  </a:txBody>
                  <a:tcPr/>
                </a:tc>
                <a:tc hMerge="1">
                  <a:txBody>
                    <a:bodyPr/>
                    <a:lstStyle/>
                    <a:p>
                      <a:endParaRPr lang="fr-FR"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a:t>Priorité : Haute</a:t>
                      </a:r>
                    </a:p>
                    <a:p>
                      <a:r>
                        <a:rPr lang="fr-FR" sz="1400"/>
                        <a:t>Estimation : 5</a:t>
                      </a:r>
                    </a:p>
                  </a:txBody>
                  <a:tcPr/>
                </a:tc>
                <a:extLst>
                  <a:ext uri="{0D108BD9-81ED-4DB2-BD59-A6C34878D82A}">
                    <a16:rowId xmlns:a16="http://schemas.microsoft.com/office/drawing/2014/main" val="1205628891"/>
                  </a:ext>
                </a:extLst>
              </a:tr>
              <a:tr h="297547">
                <a:tc>
                  <a:txBody>
                    <a:bodyPr/>
                    <a:lstStyle/>
                    <a:p>
                      <a:r>
                        <a:rPr lang="fr-FR" sz="1400" b="1"/>
                        <a:t>User story</a:t>
                      </a:r>
                    </a:p>
                  </a:txBody>
                  <a:tcPr/>
                </a:tc>
                <a:tc>
                  <a:txBody>
                    <a:bodyPr/>
                    <a:lstStyle/>
                    <a:p>
                      <a:endParaRPr lang="fr-FR" sz="1400"/>
                    </a:p>
                  </a:txBody>
                  <a:tcPr/>
                </a:tc>
                <a:tc>
                  <a:txBody>
                    <a:bodyPr/>
                    <a:lstStyle/>
                    <a:p>
                      <a:endParaRPr lang="fr-FR" sz="1400"/>
                    </a:p>
                  </a:txBody>
                  <a:tcPr/>
                </a:tc>
                <a:extLst>
                  <a:ext uri="{0D108BD9-81ED-4DB2-BD59-A6C34878D82A}">
                    <a16:rowId xmlns:a16="http://schemas.microsoft.com/office/drawing/2014/main" val="4225957224"/>
                  </a:ext>
                </a:extLst>
              </a:tr>
              <a:tr h="505831">
                <a:tc gridSpan="3">
                  <a:txBody>
                    <a:bodyPr/>
                    <a:lstStyle/>
                    <a:p>
                      <a:pPr marL="0" indent="0">
                        <a:buFontTx/>
                        <a:buNone/>
                      </a:pPr>
                      <a:r>
                        <a:rPr lang="fr-FR" sz="1400" b="1">
                          <a:effectLst/>
                        </a:rPr>
                        <a:t>En tant que : </a:t>
                      </a:r>
                      <a:r>
                        <a:rPr lang="fr-FR" sz="1400" b="0">
                          <a:effectLst/>
                        </a:rPr>
                        <a:t>qu'administrateur du système de gestion des formations</a:t>
                      </a:r>
                      <a:r>
                        <a:rPr lang="fr-FR" sz="1400" b="0"/>
                        <a:t> </a:t>
                      </a:r>
                    </a:p>
                  </a:txBody>
                  <a:tcPr>
                    <a:no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366470955"/>
                  </a:ext>
                </a:extLst>
              </a:tr>
              <a:tr h="297547">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a:effectLst/>
                        </a:rPr>
                        <a:t>Je souhaite :</a:t>
                      </a:r>
                      <a:r>
                        <a:rPr lang="fr-FR" sz="1400"/>
                        <a:t> pouvoir ajouter de nouvelles formations</a:t>
                      </a:r>
                    </a:p>
                  </a:txBody>
                  <a:tcPr>
                    <a:no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405149507"/>
                  </a:ext>
                </a:extLst>
              </a:tr>
              <a:tr h="297547">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a:effectLst/>
                        </a:rPr>
                        <a:t>Afin de :</a:t>
                      </a:r>
                      <a:r>
                        <a:rPr lang="fr-FR" sz="1400"/>
                        <a:t> d'enrichir le catalogue de cours disponibles.</a:t>
                      </a:r>
                    </a:p>
                  </a:txBody>
                  <a:tcPr>
                    <a:no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923989525"/>
                  </a:ext>
                </a:extLst>
              </a:tr>
              <a:tr h="297547">
                <a:tc gridSpan="3">
                  <a:txBody>
                    <a:bodyPr/>
                    <a:lstStyle/>
                    <a:p>
                      <a:r>
                        <a:rPr lang="fr-FR" sz="1400" b="1"/>
                        <a:t>Critère d'acceptation</a:t>
                      </a: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601558205"/>
                  </a:ext>
                </a:extLst>
              </a:tr>
              <a:tr h="505831">
                <a:tc gridSpan="3">
                  <a:txBody>
                    <a:bodyPr/>
                    <a:lstStyle/>
                    <a:p>
                      <a:r>
                        <a:rPr lang="fr-FR" sz="1400"/>
                        <a:t>1. L'administrateur doit pouvoir accéder à une interface dédiée pour ajouter une nouvelle formation.</a:t>
                      </a:r>
                    </a:p>
                  </a:txBody>
                  <a:tcPr>
                    <a:no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49745666"/>
                  </a:ext>
                </a:extLst>
              </a:tr>
              <a:tr h="714114">
                <a:tc gridSpan="3">
                  <a:txBody>
                    <a:bodyPr/>
                    <a:lstStyle/>
                    <a:p>
                      <a:r>
                        <a:rPr lang="fr-FR" sz="1400"/>
                        <a:t>2. Lors de l'ajout d'une formation, les champs obligatoires tels que le titre de la formation, la description et la durée doivent être renseignés.</a:t>
                      </a:r>
                    </a:p>
                  </a:txBody>
                  <a:tcPr>
                    <a:no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829410681"/>
                  </a:ext>
                </a:extLst>
              </a:tr>
              <a:tr h="505831">
                <a:tc gridSpan="3">
                  <a:txBody>
                    <a:bodyPr/>
                    <a:lstStyle/>
                    <a:p>
                      <a:r>
                        <a:rPr lang="fr-FR" sz="1400"/>
                        <a:t>3. L'administrateur peut ajouter des informations facultatives telles que le niveau de difficulté, le public cible, etc.</a:t>
                      </a:r>
                    </a:p>
                  </a:txBody>
                  <a:tcPr>
                    <a:no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482204359"/>
                  </a:ext>
                </a:extLst>
              </a:tr>
              <a:tr h="714114">
                <a:tc gridSpan="3">
                  <a:txBody>
                    <a:bodyPr/>
                    <a:lstStyle/>
                    <a:p>
                      <a:r>
                        <a:rPr lang="fr-FR" sz="1400"/>
                        <a:t>4. Le système doit vérifier que le titre de la formation est unique et afficher un message d'erreur si une formation avec le même titre existe déjà.</a:t>
                      </a:r>
                    </a:p>
                  </a:txBody>
                  <a:tcPr>
                    <a:no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138488054"/>
                  </a:ext>
                </a:extLst>
              </a:tr>
              <a:tr h="505831">
                <a:tc gridSpan="3">
                  <a:txBody>
                    <a:bodyPr/>
                    <a:lstStyle/>
                    <a:p>
                      <a:r>
                        <a:rPr lang="fr-FR" sz="1400"/>
                        <a:t>5. Une fois la formation ajoutée avec succès, un message de confirmation doit être affiché à l'administrateur.</a:t>
                      </a:r>
                    </a:p>
                  </a:txBody>
                  <a:tcPr>
                    <a:no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822372041"/>
                  </a:ext>
                </a:extLst>
              </a:tr>
              <a:tr h="505831">
                <a:tc gridSpan="3">
                  <a:txBody>
                    <a:bodyPr/>
                    <a:lstStyle/>
                    <a:p>
                      <a:r>
                        <a:rPr lang="fr-FR" sz="1400"/>
                        <a:t>6. Les nouvelles formations ajoutées doivent être visibles dans la liste des formations disponibles pour les clients.</a:t>
                      </a:r>
                    </a:p>
                  </a:txBody>
                  <a:tcPr>
                    <a:no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533707544"/>
                  </a:ext>
                </a:extLst>
              </a:tr>
            </a:tbl>
          </a:graphicData>
        </a:graphic>
      </p:graphicFrame>
      <p:sp>
        <p:nvSpPr>
          <p:cNvPr id="14" name="Espace réservé du numéro de diapositive 13">
            <a:extLst>
              <a:ext uri="{FF2B5EF4-FFF2-40B4-BE49-F238E27FC236}">
                <a16:creationId xmlns:a16="http://schemas.microsoft.com/office/drawing/2014/main" id="{4C6BDFBE-FC39-520C-6A22-BE4A41C698D2}"/>
              </a:ext>
            </a:extLst>
          </p:cNvPr>
          <p:cNvSpPr>
            <a:spLocks noGrp="1"/>
          </p:cNvSpPr>
          <p:nvPr>
            <p:ph type="sldNum" sz="quarter" idx="12"/>
          </p:nvPr>
        </p:nvSpPr>
        <p:spPr/>
        <p:txBody>
          <a:bodyPr/>
          <a:lstStyle/>
          <a:p>
            <a:pPr rtl="0"/>
            <a:fld id="{D8DA9DAA-006C-4F4B-980E-E3DF019B24E2}" type="slidenum">
              <a:rPr lang="fr-FR" smtClean="0"/>
              <a:pPr rtl="0"/>
              <a:t>20</a:t>
            </a:fld>
            <a:endParaRPr lang="fr-FR"/>
          </a:p>
        </p:txBody>
      </p:sp>
    </p:spTree>
    <p:extLst>
      <p:ext uri="{BB962C8B-B14F-4D97-AF65-F5344CB8AC3E}">
        <p14:creationId xmlns:p14="http://schemas.microsoft.com/office/powerpoint/2010/main" val="2559236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1D98E94-60D6-58A2-FE11-A337E777B1AC}"/>
              </a:ext>
            </a:extLst>
          </p:cNvPr>
          <p:cNvSpPr>
            <a:spLocks noGrp="1"/>
          </p:cNvSpPr>
          <p:nvPr>
            <p:ph type="title"/>
          </p:nvPr>
        </p:nvSpPr>
        <p:spPr/>
        <p:txBody>
          <a:bodyPr/>
          <a:lstStyle/>
          <a:p>
            <a:pPr algn="ctr"/>
            <a:r>
              <a:rPr lang="fr-FR"/>
              <a:t>User story</a:t>
            </a:r>
            <a:br>
              <a:rPr lang="fr-FR"/>
            </a:br>
            <a:r>
              <a:rPr lang="fr-FR" sz="2000"/>
              <a:t>[Les scénarios]</a:t>
            </a:r>
            <a:endParaRPr lang="fr-FR"/>
          </a:p>
        </p:txBody>
      </p:sp>
      <p:graphicFrame>
        <p:nvGraphicFramePr>
          <p:cNvPr id="12" name="Espace réservé du contenu 11">
            <a:extLst>
              <a:ext uri="{FF2B5EF4-FFF2-40B4-BE49-F238E27FC236}">
                <a16:creationId xmlns:a16="http://schemas.microsoft.com/office/drawing/2014/main" id="{EAC22668-A476-C2A9-616E-1F30B76A974F}"/>
              </a:ext>
            </a:extLst>
          </p:cNvPr>
          <p:cNvGraphicFramePr>
            <a:graphicFrameLocks noGrp="1"/>
          </p:cNvGraphicFramePr>
          <p:nvPr>
            <p:ph sz="quarter" idx="4"/>
            <p:extLst>
              <p:ext uri="{D42A27DB-BD31-4B8C-83A1-F6EECF244321}">
                <p14:modId xmlns:p14="http://schemas.microsoft.com/office/powerpoint/2010/main" val="829104612"/>
              </p:ext>
            </p:extLst>
          </p:nvPr>
        </p:nvGraphicFramePr>
        <p:xfrm>
          <a:off x="881143" y="1360503"/>
          <a:ext cx="5452533" cy="5181600"/>
        </p:xfrm>
        <a:graphic>
          <a:graphicData uri="http://schemas.openxmlformats.org/drawingml/2006/table">
            <a:tbl>
              <a:tblPr firstRow="1" bandRow="1">
                <a:tableStyleId>{9DCAF9ED-07DC-4A11-8D7F-57B35C25682E}</a:tableStyleId>
              </a:tblPr>
              <a:tblGrid>
                <a:gridCol w="5452533">
                  <a:extLst>
                    <a:ext uri="{9D8B030D-6E8A-4147-A177-3AD203B41FA5}">
                      <a16:colId xmlns:a16="http://schemas.microsoft.com/office/drawing/2014/main" val="3378115554"/>
                    </a:ext>
                  </a:extLst>
                </a:gridCol>
              </a:tblGrid>
              <a:tr h="0">
                <a:tc>
                  <a:txBody>
                    <a:bodyPr/>
                    <a:lstStyle/>
                    <a:p>
                      <a:r>
                        <a:rPr lang="fr-FR" sz="1400" b="1"/>
                        <a:t>Les scénarios</a:t>
                      </a:r>
                    </a:p>
                  </a:txBody>
                  <a:tcPr>
                    <a:solidFill>
                      <a:schemeClr val="accent2"/>
                    </a:solidFill>
                  </a:tcPr>
                </a:tc>
                <a:extLst>
                  <a:ext uri="{0D108BD9-81ED-4DB2-BD59-A6C34878D82A}">
                    <a16:rowId xmlns:a16="http://schemas.microsoft.com/office/drawing/2014/main" val="2601558205"/>
                  </a:ext>
                </a:extLst>
              </a:tr>
              <a:tr h="407744">
                <a:tc>
                  <a:txBody>
                    <a:bodyPr/>
                    <a:lstStyle/>
                    <a:p>
                      <a:r>
                        <a:rPr lang="fr-FR" sz="1400" b="1">
                          <a:effectLst/>
                        </a:rPr>
                        <a:t>Scénario </a:t>
                      </a:r>
                      <a:r>
                        <a:rPr lang="fr-FR" sz="1400"/>
                        <a:t>1. </a:t>
                      </a:r>
                      <a:r>
                        <a:rPr lang="fr-FR" sz="1400" b="1">
                          <a:effectLst/>
                        </a:rPr>
                        <a:t>Ajout d'une nouvelle formation avec succès :</a:t>
                      </a:r>
                    </a:p>
                    <a:p>
                      <a:pPr marL="285750" indent="-285750">
                        <a:buFontTx/>
                        <a:buChar char="-"/>
                      </a:pPr>
                      <a:r>
                        <a:rPr lang="fr-FR" sz="1400" b="1" err="1">
                          <a:effectLst/>
                        </a:rPr>
                        <a:t>Given</a:t>
                      </a:r>
                      <a:r>
                        <a:rPr lang="fr-FR" sz="1400"/>
                        <a:t> : Je suis connecté en tant qu'administrateur sur le site web.</a:t>
                      </a:r>
                    </a:p>
                    <a:p>
                      <a:pPr marL="285750" indent="-285750">
                        <a:buFontTx/>
                        <a:buChar char="-"/>
                      </a:pPr>
                      <a:r>
                        <a:rPr lang="fr-FR" sz="1400" b="1">
                          <a:effectLst/>
                        </a:rPr>
                        <a:t>And</a:t>
                      </a:r>
                      <a:r>
                        <a:rPr lang="fr-FR" sz="1400"/>
                        <a:t> : Je suis sur la page d'administration des formations.</a:t>
                      </a:r>
                    </a:p>
                    <a:p>
                      <a:pPr marL="285750" indent="-285750">
                        <a:buFontTx/>
                        <a:buChar char="-"/>
                      </a:pPr>
                      <a:r>
                        <a:rPr lang="fr-FR" sz="1400" b="1" err="1">
                          <a:effectLst/>
                        </a:rPr>
                        <a:t>When</a:t>
                      </a:r>
                      <a:r>
                        <a:rPr lang="fr-FR" sz="1400"/>
                        <a:t> : Je saisis toutes les informations requises pour la nouvelle formation, y compris le titre, la description et la durée.</a:t>
                      </a:r>
                    </a:p>
                    <a:p>
                      <a:pPr marL="285750" indent="-285750">
                        <a:buFontTx/>
                        <a:buChar char="-"/>
                      </a:pPr>
                      <a:r>
                        <a:rPr lang="fr-FR" sz="1400" b="1">
                          <a:effectLst/>
                        </a:rPr>
                        <a:t>And</a:t>
                      </a:r>
                      <a:r>
                        <a:rPr lang="fr-FR" sz="1400"/>
                        <a:t> : Je clique sur le bouton « Enregistrer".</a:t>
                      </a:r>
                    </a:p>
                    <a:p>
                      <a:pPr marL="285750" indent="-285750">
                        <a:buFontTx/>
                        <a:buChar char="-"/>
                      </a:pPr>
                      <a:r>
                        <a:rPr lang="fr-FR" sz="1400" b="1" err="1">
                          <a:effectLst/>
                        </a:rPr>
                        <a:t>Then</a:t>
                      </a:r>
                      <a:r>
                        <a:rPr lang="fr-FR" sz="1400"/>
                        <a:t> : La nouvelle formation est ajoutée avec succès à la base de données.</a:t>
                      </a:r>
                    </a:p>
                    <a:p>
                      <a:pPr marL="285750" indent="-285750">
                        <a:buFontTx/>
                        <a:buChar char="-"/>
                      </a:pPr>
                      <a:r>
                        <a:rPr lang="fr-FR" sz="1400" b="1">
                          <a:effectLst/>
                        </a:rPr>
                        <a:t>And</a:t>
                      </a:r>
                      <a:r>
                        <a:rPr lang="fr-FR" sz="1400"/>
                        <a:t> : Un message de confirmation s'affiche pour informer que l'opération a réussi.</a:t>
                      </a:r>
                    </a:p>
                  </a:txBody>
                  <a:tcPr>
                    <a:noFill/>
                  </a:tcPr>
                </a:tc>
                <a:extLst>
                  <a:ext uri="{0D108BD9-81ED-4DB2-BD59-A6C34878D82A}">
                    <a16:rowId xmlns:a16="http://schemas.microsoft.com/office/drawing/2014/main" val="249745666"/>
                  </a:ext>
                </a:extLst>
              </a:tr>
              <a:tr h="407744">
                <a:tc>
                  <a:txBody>
                    <a:bodyPr/>
                    <a:lstStyle/>
                    <a:p>
                      <a:r>
                        <a:rPr lang="fr-FR" sz="1400" b="1">
                          <a:effectLst/>
                        </a:rPr>
                        <a:t>Scénario 2</a:t>
                      </a:r>
                      <a:r>
                        <a:rPr lang="fr-FR" sz="1400"/>
                        <a:t>. </a:t>
                      </a:r>
                      <a:r>
                        <a:rPr lang="fr-FR" sz="1400" b="1">
                          <a:effectLst/>
                        </a:rPr>
                        <a:t>Ajout d'une formation sans saisir tous les champs obligatoires :</a:t>
                      </a:r>
                    </a:p>
                    <a:p>
                      <a:pPr marL="285750" indent="-285750">
                        <a:buFontTx/>
                        <a:buChar char="-"/>
                      </a:pPr>
                      <a:r>
                        <a:rPr lang="fr-FR" sz="1400" b="1" err="1">
                          <a:effectLst/>
                        </a:rPr>
                        <a:t>Given</a:t>
                      </a:r>
                      <a:r>
                        <a:rPr lang="fr-FR" sz="1400"/>
                        <a:t> : Je suis connecté en tant qu'administrateur sur le site web.</a:t>
                      </a:r>
                    </a:p>
                    <a:p>
                      <a:pPr marL="285750" indent="-285750">
                        <a:buFontTx/>
                        <a:buChar char="-"/>
                      </a:pPr>
                      <a:r>
                        <a:rPr lang="fr-FR" sz="1400" b="1" err="1">
                          <a:effectLst/>
                        </a:rPr>
                        <a:t>When</a:t>
                      </a:r>
                      <a:r>
                        <a:rPr lang="fr-FR" sz="1400"/>
                        <a:t> : Je suis sur la page d'ajout de formation.</a:t>
                      </a:r>
                    </a:p>
                    <a:p>
                      <a:pPr marL="285750" indent="-285750">
                        <a:buFontTx/>
                        <a:buChar char="-"/>
                      </a:pPr>
                      <a:r>
                        <a:rPr lang="fr-FR" sz="1400" b="1">
                          <a:effectLst/>
                        </a:rPr>
                        <a:t>And</a:t>
                      </a:r>
                      <a:r>
                        <a:rPr lang="fr-FR" sz="1400"/>
                        <a:t> : Je ne saisis pas toutes les informations requises, laissant au moins un champ obligatoire vide.</a:t>
                      </a:r>
                    </a:p>
                    <a:p>
                      <a:pPr marL="285750" indent="-285750">
                        <a:buFontTx/>
                        <a:buChar char="-"/>
                      </a:pPr>
                      <a:r>
                        <a:rPr lang="fr-FR" sz="1400" b="1">
                          <a:effectLst/>
                        </a:rPr>
                        <a:t>And</a:t>
                      </a:r>
                      <a:r>
                        <a:rPr lang="fr-FR" sz="1400"/>
                        <a:t> : Je clique sur le bouton "Ajouter".</a:t>
                      </a:r>
                    </a:p>
                    <a:p>
                      <a:pPr marL="285750" indent="-285750">
                        <a:buFontTx/>
                        <a:buChar char="-"/>
                      </a:pPr>
                      <a:r>
                        <a:rPr lang="fr-FR" sz="1400" b="1" err="1">
                          <a:effectLst/>
                        </a:rPr>
                        <a:t>Then</a:t>
                      </a:r>
                      <a:r>
                        <a:rPr lang="fr-FR" sz="1400"/>
                        <a:t> : Un message d'erreur s'affiche, indiquant les champs obligatoires non remplis.</a:t>
                      </a:r>
                    </a:p>
                  </a:txBody>
                  <a:tcPr>
                    <a:noFill/>
                  </a:tcPr>
                </a:tc>
                <a:extLst>
                  <a:ext uri="{0D108BD9-81ED-4DB2-BD59-A6C34878D82A}">
                    <a16:rowId xmlns:a16="http://schemas.microsoft.com/office/drawing/2014/main" val="2829410681"/>
                  </a:ext>
                </a:extLst>
              </a:tr>
            </a:tbl>
          </a:graphicData>
        </a:graphic>
      </p:graphicFrame>
      <p:sp>
        <p:nvSpPr>
          <p:cNvPr id="6" name="Espace réservé du numéro de diapositive 5">
            <a:extLst>
              <a:ext uri="{FF2B5EF4-FFF2-40B4-BE49-F238E27FC236}">
                <a16:creationId xmlns:a16="http://schemas.microsoft.com/office/drawing/2014/main" id="{F5C1AA5A-47E8-EA0D-9CE3-1952EC27D9C5}"/>
              </a:ext>
            </a:extLst>
          </p:cNvPr>
          <p:cNvSpPr>
            <a:spLocks noGrp="1"/>
          </p:cNvSpPr>
          <p:nvPr>
            <p:ph type="sldNum" sz="quarter" idx="12"/>
          </p:nvPr>
        </p:nvSpPr>
        <p:spPr/>
        <p:txBody>
          <a:bodyPr/>
          <a:lstStyle/>
          <a:p>
            <a:pPr rtl="0"/>
            <a:fld id="{D8DA9DAA-006C-4F4B-980E-E3DF019B24E2}" type="slidenum">
              <a:rPr lang="fr-FR" smtClean="0"/>
              <a:pPr rtl="0"/>
              <a:t>21</a:t>
            </a:fld>
            <a:endParaRPr lang="fr-FR"/>
          </a:p>
        </p:txBody>
      </p:sp>
    </p:spTree>
    <p:extLst>
      <p:ext uri="{BB962C8B-B14F-4D97-AF65-F5344CB8AC3E}">
        <p14:creationId xmlns:p14="http://schemas.microsoft.com/office/powerpoint/2010/main" val="3616403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6DEB1F-D1AD-8FA4-D569-32A68BBD32CC}"/>
              </a:ext>
            </a:extLst>
          </p:cNvPr>
          <p:cNvSpPr>
            <a:spLocks noGrp="1"/>
          </p:cNvSpPr>
          <p:nvPr>
            <p:ph type="ctrTitle"/>
          </p:nvPr>
        </p:nvSpPr>
        <p:spPr/>
        <p:txBody>
          <a:bodyPr/>
          <a:lstStyle/>
          <a:p>
            <a:r>
              <a:rPr lang="fr-FR"/>
              <a:t>Modélisation des données</a:t>
            </a:r>
          </a:p>
        </p:txBody>
      </p:sp>
      <p:sp>
        <p:nvSpPr>
          <p:cNvPr id="3" name="Sous-titre 2">
            <a:extLst>
              <a:ext uri="{FF2B5EF4-FFF2-40B4-BE49-F238E27FC236}">
                <a16:creationId xmlns:a16="http://schemas.microsoft.com/office/drawing/2014/main" id="{84EA00D8-D1A9-6A68-8965-38C7377BF0A7}"/>
              </a:ext>
            </a:extLst>
          </p:cNvPr>
          <p:cNvSpPr>
            <a:spLocks noGrp="1"/>
          </p:cNvSpPr>
          <p:nvPr>
            <p:ph type="subTitle" idx="1"/>
          </p:nvPr>
        </p:nvSpPr>
        <p:spPr>
          <a:xfrm>
            <a:off x="1280157" y="2588447"/>
            <a:ext cx="8682549" cy="726645"/>
          </a:xfrm>
        </p:spPr>
        <p:txBody>
          <a:bodyPr/>
          <a:lstStyle/>
          <a:p>
            <a:r>
              <a:rPr lang="fr-FR"/>
              <a:t>Modèle Conceptuel de données MCD</a:t>
            </a:r>
          </a:p>
        </p:txBody>
      </p:sp>
      <p:sp>
        <p:nvSpPr>
          <p:cNvPr id="4" name="Espace réservé du numéro de diapositive 4">
            <a:extLst>
              <a:ext uri="{FF2B5EF4-FFF2-40B4-BE49-F238E27FC236}">
                <a16:creationId xmlns:a16="http://schemas.microsoft.com/office/drawing/2014/main" id="{D03F3E74-4A82-0F8C-351E-5687E57D78F7}"/>
              </a:ext>
            </a:extLst>
          </p:cNvPr>
          <p:cNvSpPr txBox="1">
            <a:spLocks/>
          </p:cNvSpPr>
          <p:nvPr/>
        </p:nvSpPr>
        <p:spPr>
          <a:xfrm>
            <a:off x="1019661" y="3056402"/>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22</a:t>
            </a:fld>
            <a:endParaRPr lang="fr-FR">
              <a:solidFill>
                <a:schemeClr val="bg1"/>
              </a:solidFill>
            </a:endParaRPr>
          </a:p>
        </p:txBody>
      </p:sp>
    </p:spTree>
    <p:extLst>
      <p:ext uri="{BB962C8B-B14F-4D97-AF65-F5344CB8AC3E}">
        <p14:creationId xmlns:p14="http://schemas.microsoft.com/office/powerpoint/2010/main" val="2822553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562919B-93DD-0026-D464-1D7C6D99D884}"/>
              </a:ext>
            </a:extLst>
          </p:cNvPr>
          <p:cNvPicPr>
            <a:picLocks noChangeAspect="1"/>
          </p:cNvPicPr>
          <p:nvPr/>
        </p:nvPicPr>
        <p:blipFill>
          <a:blip r:embed="rId3"/>
          <a:srcRect/>
          <a:stretch/>
        </p:blipFill>
        <p:spPr>
          <a:xfrm>
            <a:off x="1027416" y="392798"/>
            <a:ext cx="10851518" cy="6151280"/>
          </a:xfrm>
          <a:prstGeom prst="rect">
            <a:avLst/>
          </a:prstGeom>
          <a:ln>
            <a:noFill/>
          </a:ln>
          <a:effectLst>
            <a:outerShdw blurRad="292100" dist="139700" dir="2700000" algn="tl" rotWithShape="0">
              <a:srgbClr val="333333">
                <a:alpha val="65000"/>
              </a:srgbClr>
            </a:outerShdw>
          </a:effectLst>
        </p:spPr>
      </p:pic>
      <p:sp>
        <p:nvSpPr>
          <p:cNvPr id="3" name="Titre 2">
            <a:extLst>
              <a:ext uri="{FF2B5EF4-FFF2-40B4-BE49-F238E27FC236}">
                <a16:creationId xmlns:a16="http://schemas.microsoft.com/office/drawing/2014/main" id="{3247ABD4-990A-BAC8-69FC-AF4C84F3AD63}"/>
              </a:ext>
            </a:extLst>
          </p:cNvPr>
          <p:cNvSpPr>
            <a:spLocks noGrp="1"/>
          </p:cNvSpPr>
          <p:nvPr>
            <p:ph type="title"/>
          </p:nvPr>
        </p:nvSpPr>
        <p:spPr>
          <a:xfrm>
            <a:off x="8234866" y="5031769"/>
            <a:ext cx="4754880" cy="2121195"/>
          </a:xfrm>
        </p:spPr>
        <p:txBody>
          <a:bodyPr rtlCol="0" anchor="ctr">
            <a:normAutofit/>
          </a:bodyPr>
          <a:lstStyle>
            <a:defPPr>
              <a:defRPr lang="fr-FR"/>
            </a:defPPr>
          </a:lstStyle>
          <a:p>
            <a:pPr algn="ctr" rtl="0"/>
            <a:r>
              <a:rPr lang="fr-FR">
                <a:solidFill>
                  <a:schemeClr val="tx1"/>
                </a:solidFill>
              </a:rPr>
              <a:t>Le MCD</a:t>
            </a:r>
          </a:p>
        </p:txBody>
      </p:sp>
      <p:sp>
        <p:nvSpPr>
          <p:cNvPr id="5" name="Espace réservé du numéro de diapositive 4">
            <a:extLst>
              <a:ext uri="{FF2B5EF4-FFF2-40B4-BE49-F238E27FC236}">
                <a16:creationId xmlns:a16="http://schemas.microsoft.com/office/drawing/2014/main" id="{A996BB89-FC5E-A87F-EE15-888013728005}"/>
              </a:ext>
            </a:extLst>
          </p:cNvPr>
          <p:cNvSpPr>
            <a:spLocks noGrp="1"/>
          </p:cNvSpPr>
          <p:nvPr>
            <p:ph type="sldNum" sz="quarter" idx="12"/>
          </p:nvPr>
        </p:nvSpPr>
        <p:spPr/>
        <p:txBody>
          <a:bodyPr/>
          <a:lstStyle/>
          <a:p>
            <a:pPr rtl="0"/>
            <a:fld id="{D8DA9DAA-006C-4F4B-980E-E3DF019B24E2}" type="slidenum">
              <a:rPr lang="fr-FR" smtClean="0"/>
              <a:pPr rtl="0"/>
              <a:t>23</a:t>
            </a:fld>
            <a:endParaRPr lang="fr-FR"/>
          </a:p>
        </p:txBody>
      </p:sp>
    </p:spTree>
    <p:extLst>
      <p:ext uri="{BB962C8B-B14F-4D97-AF65-F5344CB8AC3E}">
        <p14:creationId xmlns:p14="http://schemas.microsoft.com/office/powerpoint/2010/main" val="1167705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48AC0-1BB3-E575-BB7C-142A9C16C7F3}"/>
              </a:ext>
            </a:extLst>
          </p:cNvPr>
          <p:cNvSpPr>
            <a:spLocks noGrp="1"/>
          </p:cNvSpPr>
          <p:nvPr>
            <p:ph type="ctrTitle"/>
          </p:nvPr>
        </p:nvSpPr>
        <p:spPr>
          <a:xfrm>
            <a:off x="1280159" y="3383280"/>
            <a:ext cx="10302240" cy="1852046"/>
          </a:xfrm>
        </p:spPr>
        <p:txBody>
          <a:bodyPr anchor="t">
            <a:normAutofit/>
          </a:bodyPr>
          <a:lstStyle/>
          <a:p>
            <a:r>
              <a:rPr lang="fr-FR"/>
              <a:t>LE CHOIX DES OUTILS</a:t>
            </a:r>
          </a:p>
        </p:txBody>
      </p:sp>
      <p:sp>
        <p:nvSpPr>
          <p:cNvPr id="4" name="Espace réservé du numéro de diapositive 4">
            <a:extLst>
              <a:ext uri="{FF2B5EF4-FFF2-40B4-BE49-F238E27FC236}">
                <a16:creationId xmlns:a16="http://schemas.microsoft.com/office/drawing/2014/main" id="{7DCA1BDD-202E-ECBC-8C0C-6DF5708ECC94}"/>
              </a:ext>
            </a:extLst>
          </p:cNvPr>
          <p:cNvSpPr txBox="1">
            <a:spLocks/>
          </p:cNvSpPr>
          <p:nvPr/>
        </p:nvSpPr>
        <p:spPr>
          <a:xfrm>
            <a:off x="1086338" y="2764980"/>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24</a:t>
            </a:fld>
            <a:endParaRPr lang="fr-FR">
              <a:solidFill>
                <a:schemeClr val="bg1"/>
              </a:solidFill>
            </a:endParaRPr>
          </a:p>
        </p:txBody>
      </p:sp>
    </p:spTree>
    <p:extLst>
      <p:ext uri="{BB962C8B-B14F-4D97-AF65-F5344CB8AC3E}">
        <p14:creationId xmlns:p14="http://schemas.microsoft.com/office/powerpoint/2010/main" val="426374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03E42F-6DF1-CAC7-46F0-4C18EAC60D1C}"/>
              </a:ext>
            </a:extLst>
          </p:cNvPr>
          <p:cNvSpPr>
            <a:spLocks noGrp="1"/>
          </p:cNvSpPr>
          <p:nvPr>
            <p:ph type="ctrTitle"/>
          </p:nvPr>
        </p:nvSpPr>
        <p:spPr>
          <a:xfrm>
            <a:off x="1731818" y="628535"/>
            <a:ext cx="8628150" cy="1852046"/>
          </a:xfrm>
        </p:spPr>
        <p:txBody>
          <a:bodyPr vert="horz" lIns="0" tIns="0" rIns="0" bIns="0" rtlCol="0" anchor="t" anchorCtr="0">
            <a:noAutofit/>
          </a:bodyPr>
          <a:lstStyle/>
          <a:p>
            <a:r>
              <a:rPr lang="fr-FR"/>
              <a:t>Le choix des outils collaboratifs</a:t>
            </a:r>
          </a:p>
        </p:txBody>
      </p:sp>
      <p:sp>
        <p:nvSpPr>
          <p:cNvPr id="4" name="Espace réservé du numéro de diapositive 4">
            <a:extLst>
              <a:ext uri="{FF2B5EF4-FFF2-40B4-BE49-F238E27FC236}">
                <a16:creationId xmlns:a16="http://schemas.microsoft.com/office/drawing/2014/main" id="{58AFA1AE-74FB-5F14-F10D-037F57A9FFC0}"/>
              </a:ext>
            </a:extLst>
          </p:cNvPr>
          <p:cNvSpPr txBox="1">
            <a:spLocks/>
          </p:cNvSpPr>
          <p:nvPr/>
        </p:nvSpPr>
        <p:spPr>
          <a:xfrm>
            <a:off x="1067146" y="3098355"/>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25</a:t>
            </a:fld>
            <a:endParaRPr lang="fr-FR">
              <a:solidFill>
                <a:schemeClr val="bg1"/>
              </a:solidFill>
            </a:endParaRPr>
          </a:p>
        </p:txBody>
      </p:sp>
      <p:grpSp>
        <p:nvGrpSpPr>
          <p:cNvPr id="8" name="Groupe 7">
            <a:extLst>
              <a:ext uri="{FF2B5EF4-FFF2-40B4-BE49-F238E27FC236}">
                <a16:creationId xmlns:a16="http://schemas.microsoft.com/office/drawing/2014/main" id="{B38C3BDA-22F4-E076-ECDA-2AD6E27CAEC1}"/>
              </a:ext>
            </a:extLst>
          </p:cNvPr>
          <p:cNvGrpSpPr/>
          <p:nvPr/>
        </p:nvGrpSpPr>
        <p:grpSpPr>
          <a:xfrm>
            <a:off x="1749748" y="2328303"/>
            <a:ext cx="1757008" cy="1631444"/>
            <a:chOff x="8847578" y="1851778"/>
            <a:chExt cx="1757008" cy="1631444"/>
          </a:xfrm>
        </p:grpSpPr>
        <p:pic>
          <p:nvPicPr>
            <p:cNvPr id="12" name="Image 11" descr="Une image contenant capture d’écran, Graphique, Bleu électrique, cercle&#10;&#10;Description générée automatiquement">
              <a:extLst>
                <a:ext uri="{FF2B5EF4-FFF2-40B4-BE49-F238E27FC236}">
                  <a16:creationId xmlns:a16="http://schemas.microsoft.com/office/drawing/2014/main" id="{597ED32C-E319-3912-169C-3E7F75B34B07}"/>
                </a:ext>
              </a:extLst>
            </p:cNvPr>
            <p:cNvPicPr>
              <a:picLocks noChangeAspect="1"/>
            </p:cNvPicPr>
            <p:nvPr/>
          </p:nvPicPr>
          <p:blipFill>
            <a:blip r:embed="rId3"/>
            <a:stretch>
              <a:fillRect/>
            </a:stretch>
          </p:blipFill>
          <p:spPr>
            <a:xfrm>
              <a:off x="8931303" y="1851778"/>
              <a:ext cx="1589559" cy="1043148"/>
            </a:xfrm>
            <a:prstGeom prst="rect">
              <a:avLst/>
            </a:prstGeom>
          </p:spPr>
        </p:pic>
        <p:sp>
          <p:nvSpPr>
            <p:cNvPr id="7" name="Sous-titre 2">
              <a:extLst>
                <a:ext uri="{FF2B5EF4-FFF2-40B4-BE49-F238E27FC236}">
                  <a16:creationId xmlns:a16="http://schemas.microsoft.com/office/drawing/2014/main" id="{90DA79EE-D3B3-0410-5C5B-AC52103C6814}"/>
                </a:ext>
              </a:extLst>
            </p:cNvPr>
            <p:cNvSpPr txBox="1">
              <a:spLocks/>
            </p:cNvSpPr>
            <p:nvPr/>
          </p:nvSpPr>
          <p:spPr>
            <a:xfrm>
              <a:off x="8847578" y="2973314"/>
              <a:ext cx="1757008"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One Drive</a:t>
              </a:r>
            </a:p>
          </p:txBody>
        </p:sp>
      </p:grpSp>
      <p:grpSp>
        <p:nvGrpSpPr>
          <p:cNvPr id="11" name="Groupe 10">
            <a:extLst>
              <a:ext uri="{FF2B5EF4-FFF2-40B4-BE49-F238E27FC236}">
                <a16:creationId xmlns:a16="http://schemas.microsoft.com/office/drawing/2014/main" id="{56F9A65A-AB42-7AE2-4F19-9AAD226A3EDF}"/>
              </a:ext>
            </a:extLst>
          </p:cNvPr>
          <p:cNvGrpSpPr/>
          <p:nvPr/>
        </p:nvGrpSpPr>
        <p:grpSpPr>
          <a:xfrm>
            <a:off x="1749748" y="4428126"/>
            <a:ext cx="1757008" cy="1683115"/>
            <a:chOff x="9481464" y="4719794"/>
            <a:chExt cx="1757008" cy="1683115"/>
          </a:xfrm>
        </p:grpSpPr>
        <p:pic>
          <p:nvPicPr>
            <p:cNvPr id="14" name="Image 13" descr="Une image contenant dessin humoristique, clipart, art&#10;&#10;Description générée automatiquement">
              <a:extLst>
                <a:ext uri="{FF2B5EF4-FFF2-40B4-BE49-F238E27FC236}">
                  <a16:creationId xmlns:a16="http://schemas.microsoft.com/office/drawing/2014/main" id="{6DB652CC-A850-7CC6-4FD2-4D1D1204AA56}"/>
                </a:ext>
              </a:extLst>
            </p:cNvPr>
            <p:cNvPicPr>
              <a:picLocks noChangeAspect="1"/>
            </p:cNvPicPr>
            <p:nvPr/>
          </p:nvPicPr>
          <p:blipFill>
            <a:blip r:embed="rId4"/>
            <a:stretch>
              <a:fillRect/>
            </a:stretch>
          </p:blipFill>
          <p:spPr>
            <a:xfrm>
              <a:off x="9726082" y="4719794"/>
              <a:ext cx="1267772" cy="1428161"/>
            </a:xfrm>
            <a:prstGeom prst="rect">
              <a:avLst/>
            </a:prstGeom>
          </p:spPr>
        </p:pic>
        <p:sp>
          <p:nvSpPr>
            <p:cNvPr id="9" name="Sous-titre 2">
              <a:extLst>
                <a:ext uri="{FF2B5EF4-FFF2-40B4-BE49-F238E27FC236}">
                  <a16:creationId xmlns:a16="http://schemas.microsoft.com/office/drawing/2014/main" id="{60F8CF5C-2203-2BE1-6A91-D00EFBD0257E}"/>
                </a:ext>
              </a:extLst>
            </p:cNvPr>
            <p:cNvSpPr txBox="1">
              <a:spLocks/>
            </p:cNvSpPr>
            <p:nvPr/>
          </p:nvSpPr>
          <p:spPr>
            <a:xfrm>
              <a:off x="9481464" y="5893001"/>
              <a:ext cx="1757008"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Discord</a:t>
              </a:r>
            </a:p>
          </p:txBody>
        </p:sp>
      </p:grpSp>
      <p:grpSp>
        <p:nvGrpSpPr>
          <p:cNvPr id="13" name="Groupe 12">
            <a:extLst>
              <a:ext uri="{FF2B5EF4-FFF2-40B4-BE49-F238E27FC236}">
                <a16:creationId xmlns:a16="http://schemas.microsoft.com/office/drawing/2014/main" id="{A9DEE3FB-D78A-3B93-A817-F89B69841068}"/>
              </a:ext>
            </a:extLst>
          </p:cNvPr>
          <p:cNvGrpSpPr/>
          <p:nvPr/>
        </p:nvGrpSpPr>
        <p:grpSpPr>
          <a:xfrm>
            <a:off x="9705316" y="3258778"/>
            <a:ext cx="1757008" cy="2016456"/>
            <a:chOff x="2336178" y="4131499"/>
            <a:chExt cx="1757008" cy="2016456"/>
          </a:xfrm>
        </p:grpSpPr>
        <p:pic>
          <p:nvPicPr>
            <p:cNvPr id="18" name="Image 17" descr="Une image contenant symbole, Police, Graphique, conception&#10;&#10;Description générée automatiquement">
              <a:extLst>
                <a:ext uri="{FF2B5EF4-FFF2-40B4-BE49-F238E27FC236}">
                  <a16:creationId xmlns:a16="http://schemas.microsoft.com/office/drawing/2014/main" id="{8E3ED844-F426-AD0B-A845-3B0E2CD4AA4C}"/>
                </a:ext>
              </a:extLst>
            </p:cNvPr>
            <p:cNvPicPr>
              <a:picLocks noChangeAspect="1"/>
            </p:cNvPicPr>
            <p:nvPr/>
          </p:nvPicPr>
          <p:blipFill>
            <a:blip r:embed="rId5"/>
            <a:stretch>
              <a:fillRect/>
            </a:stretch>
          </p:blipFill>
          <p:spPr>
            <a:xfrm>
              <a:off x="2507605" y="4131499"/>
              <a:ext cx="1414155" cy="1414155"/>
            </a:xfrm>
            <a:prstGeom prst="rect">
              <a:avLst/>
            </a:prstGeom>
          </p:spPr>
        </p:pic>
        <p:sp>
          <p:nvSpPr>
            <p:cNvPr id="10" name="Sous-titre 2">
              <a:extLst>
                <a:ext uri="{FF2B5EF4-FFF2-40B4-BE49-F238E27FC236}">
                  <a16:creationId xmlns:a16="http://schemas.microsoft.com/office/drawing/2014/main" id="{6F686A60-C898-F699-54D4-DF26CC3DF349}"/>
                </a:ext>
              </a:extLst>
            </p:cNvPr>
            <p:cNvSpPr txBox="1">
              <a:spLocks/>
            </p:cNvSpPr>
            <p:nvPr/>
          </p:nvSpPr>
          <p:spPr>
            <a:xfrm>
              <a:off x="2336178" y="5638047"/>
              <a:ext cx="1757008"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Notion</a:t>
              </a:r>
            </a:p>
          </p:txBody>
        </p:sp>
      </p:grpSp>
      <p:grpSp>
        <p:nvGrpSpPr>
          <p:cNvPr id="20" name="Groupe 19">
            <a:extLst>
              <a:ext uri="{FF2B5EF4-FFF2-40B4-BE49-F238E27FC236}">
                <a16:creationId xmlns:a16="http://schemas.microsoft.com/office/drawing/2014/main" id="{6EFD520A-0120-2D82-798A-2C2669179E5A}"/>
              </a:ext>
            </a:extLst>
          </p:cNvPr>
          <p:cNvGrpSpPr/>
          <p:nvPr/>
        </p:nvGrpSpPr>
        <p:grpSpPr>
          <a:xfrm>
            <a:off x="3474232" y="2764000"/>
            <a:ext cx="3553045" cy="3047077"/>
            <a:chOff x="987727" y="2907100"/>
            <a:chExt cx="3553045" cy="3047077"/>
          </a:xfrm>
        </p:grpSpPr>
        <p:pic>
          <p:nvPicPr>
            <p:cNvPr id="17" name="Image 16">
              <a:extLst>
                <a:ext uri="{FF2B5EF4-FFF2-40B4-BE49-F238E27FC236}">
                  <a16:creationId xmlns:a16="http://schemas.microsoft.com/office/drawing/2014/main" id="{FA4E1718-AD88-1B97-8E5F-A7088485B42C}"/>
                </a:ext>
              </a:extLst>
            </p:cNvPr>
            <p:cNvPicPr>
              <a:picLocks noChangeAspect="1"/>
            </p:cNvPicPr>
            <p:nvPr/>
          </p:nvPicPr>
          <p:blipFill rotWithShape="1">
            <a:blip r:embed="rId6"/>
            <a:srcRect l="-25931" r="-25931"/>
            <a:stretch/>
          </p:blipFill>
          <p:spPr>
            <a:xfrm>
              <a:off x="987727" y="2907100"/>
              <a:ext cx="3553045" cy="2339657"/>
            </a:xfrm>
            <a:prstGeom prst="rect">
              <a:avLst/>
            </a:prstGeom>
          </p:spPr>
        </p:pic>
        <p:sp>
          <p:nvSpPr>
            <p:cNvPr id="19" name="Sous-titre 2">
              <a:extLst>
                <a:ext uri="{FF2B5EF4-FFF2-40B4-BE49-F238E27FC236}">
                  <a16:creationId xmlns:a16="http://schemas.microsoft.com/office/drawing/2014/main" id="{2BAFD650-731F-6B51-7A4B-D28C11A03284}"/>
                </a:ext>
              </a:extLst>
            </p:cNvPr>
            <p:cNvSpPr txBox="1">
              <a:spLocks/>
            </p:cNvSpPr>
            <p:nvPr/>
          </p:nvSpPr>
          <p:spPr>
            <a:xfrm>
              <a:off x="1885745" y="5444269"/>
              <a:ext cx="1757008" cy="509908"/>
            </a:xfrm>
            <a:prstGeom prst="rect">
              <a:avLst/>
            </a:prstGeom>
          </p:spPr>
          <p:txBody>
            <a:bodyPr vert="horz" lIns="0" tIns="0" rIns="0" bIns="0" rtlCol="0" anchor="ctr" anchorCtr="0">
              <a:normAutofit fontScale="92500" lnSpcReduction="20000"/>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Tableau blanc</a:t>
              </a:r>
            </a:p>
          </p:txBody>
        </p:sp>
      </p:grpSp>
      <p:grpSp>
        <p:nvGrpSpPr>
          <p:cNvPr id="25" name="Groupe 24">
            <a:extLst>
              <a:ext uri="{FF2B5EF4-FFF2-40B4-BE49-F238E27FC236}">
                <a16:creationId xmlns:a16="http://schemas.microsoft.com/office/drawing/2014/main" id="{E844BF33-17FC-9CE5-04FA-15844788E614}"/>
              </a:ext>
            </a:extLst>
          </p:cNvPr>
          <p:cNvGrpSpPr/>
          <p:nvPr/>
        </p:nvGrpSpPr>
        <p:grpSpPr>
          <a:xfrm>
            <a:off x="7079344" y="3536200"/>
            <a:ext cx="2116090" cy="3134914"/>
            <a:chOff x="4446797" y="2737230"/>
            <a:chExt cx="2116090" cy="3134914"/>
          </a:xfrm>
        </p:grpSpPr>
        <p:pic>
          <p:nvPicPr>
            <p:cNvPr id="16" name="Image 15" descr="Une image contenant outil, conception&#10;&#10;Description générée automatiquement">
              <a:extLst>
                <a:ext uri="{FF2B5EF4-FFF2-40B4-BE49-F238E27FC236}">
                  <a16:creationId xmlns:a16="http://schemas.microsoft.com/office/drawing/2014/main" id="{9D8490CC-6953-5402-1FA7-F9F2536C3805}"/>
                </a:ext>
              </a:extLst>
            </p:cNvPr>
            <p:cNvPicPr>
              <a:picLocks noChangeAspect="1"/>
            </p:cNvPicPr>
            <p:nvPr/>
          </p:nvPicPr>
          <p:blipFill>
            <a:blip r:embed="rId7"/>
            <a:stretch>
              <a:fillRect/>
            </a:stretch>
          </p:blipFill>
          <p:spPr>
            <a:xfrm>
              <a:off x="4626338" y="2737230"/>
              <a:ext cx="1757008" cy="1757008"/>
            </a:xfrm>
            <a:prstGeom prst="rect">
              <a:avLst/>
            </a:prstGeom>
          </p:spPr>
        </p:pic>
        <p:sp>
          <p:nvSpPr>
            <p:cNvPr id="21" name="Sous-titre 2">
              <a:extLst>
                <a:ext uri="{FF2B5EF4-FFF2-40B4-BE49-F238E27FC236}">
                  <a16:creationId xmlns:a16="http://schemas.microsoft.com/office/drawing/2014/main" id="{13803A44-F22B-E034-CC87-80D5A41DAE3B}"/>
                </a:ext>
              </a:extLst>
            </p:cNvPr>
            <p:cNvSpPr txBox="1">
              <a:spLocks/>
            </p:cNvSpPr>
            <p:nvPr/>
          </p:nvSpPr>
          <p:spPr>
            <a:xfrm>
              <a:off x="4446797" y="5254462"/>
              <a:ext cx="2116090" cy="617682"/>
            </a:xfrm>
            <a:prstGeom prst="rect">
              <a:avLst/>
            </a:prstGeom>
          </p:spPr>
          <p:txBody>
            <a:bodyPr vert="horz" lIns="0" tIns="0" rIns="0" bIns="0" rtlCol="0" anchor="ctr" anchorCtr="0">
              <a:normAutofit lnSpcReduction="10000"/>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(Microsoft </a:t>
              </a:r>
              <a:r>
                <a:rPr lang="fr-FR" err="1"/>
                <a:t>Whiteboard</a:t>
              </a:r>
              <a:r>
                <a:rPr lang="fr-FR"/>
                <a:t>)</a:t>
              </a:r>
            </a:p>
          </p:txBody>
        </p:sp>
        <p:sp>
          <p:nvSpPr>
            <p:cNvPr id="22" name="Sous-titre 2">
              <a:extLst>
                <a:ext uri="{FF2B5EF4-FFF2-40B4-BE49-F238E27FC236}">
                  <a16:creationId xmlns:a16="http://schemas.microsoft.com/office/drawing/2014/main" id="{AB68070E-F391-B9AD-E27E-560DB8E0F48A}"/>
                </a:ext>
              </a:extLst>
            </p:cNvPr>
            <p:cNvSpPr txBox="1">
              <a:spLocks/>
            </p:cNvSpPr>
            <p:nvPr/>
          </p:nvSpPr>
          <p:spPr>
            <a:xfrm>
              <a:off x="4446797" y="4494238"/>
              <a:ext cx="2116090" cy="617682"/>
            </a:xfrm>
            <a:prstGeom prst="rect">
              <a:avLst/>
            </a:prstGeom>
          </p:spPr>
          <p:txBody>
            <a:bodyPr vert="horz" lIns="0" tIns="0" rIns="0" bIns="0" rtlCol="0" anchor="ctr" anchorCtr="0">
              <a:normAutofit lnSpcReduction="10000"/>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Tableau blanc numérique</a:t>
              </a:r>
            </a:p>
          </p:txBody>
        </p:sp>
      </p:grpSp>
    </p:spTree>
    <p:extLst>
      <p:ext uri="{BB962C8B-B14F-4D97-AF65-F5344CB8AC3E}">
        <p14:creationId xmlns:p14="http://schemas.microsoft.com/office/powerpoint/2010/main" val="283665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4A06AF-D440-2E01-5403-4CD124C294C6}"/>
              </a:ext>
            </a:extLst>
          </p:cNvPr>
          <p:cNvSpPr>
            <a:spLocks noGrp="1"/>
          </p:cNvSpPr>
          <p:nvPr>
            <p:ph type="ctrTitle"/>
          </p:nvPr>
        </p:nvSpPr>
        <p:spPr>
          <a:xfrm>
            <a:off x="1280159" y="493160"/>
            <a:ext cx="10302240" cy="2521480"/>
          </a:xfrm>
        </p:spPr>
        <p:txBody>
          <a:bodyPr vert="horz" lIns="0" tIns="0" rIns="0" bIns="0" rtlCol="0" anchor="t" anchorCtr="0">
            <a:noAutofit/>
          </a:bodyPr>
          <a:lstStyle/>
          <a:p>
            <a:r>
              <a:rPr lang="fr-FR"/>
              <a:t>Le choix des outils techniques</a:t>
            </a:r>
          </a:p>
        </p:txBody>
      </p:sp>
      <p:sp>
        <p:nvSpPr>
          <p:cNvPr id="34" name="Espace réservé du numéro de diapositive 4">
            <a:extLst>
              <a:ext uri="{FF2B5EF4-FFF2-40B4-BE49-F238E27FC236}">
                <a16:creationId xmlns:a16="http://schemas.microsoft.com/office/drawing/2014/main" id="{94DA8940-C9F7-B222-C26F-5E275554F79D}"/>
              </a:ext>
            </a:extLst>
          </p:cNvPr>
          <p:cNvSpPr txBox="1">
            <a:spLocks/>
          </p:cNvSpPr>
          <p:nvPr/>
        </p:nvSpPr>
        <p:spPr>
          <a:xfrm>
            <a:off x="1068430" y="3127752"/>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26</a:t>
            </a:fld>
            <a:endParaRPr lang="fr-FR">
              <a:solidFill>
                <a:schemeClr val="bg1"/>
              </a:solidFill>
            </a:endParaRPr>
          </a:p>
        </p:txBody>
      </p:sp>
      <p:grpSp>
        <p:nvGrpSpPr>
          <p:cNvPr id="22" name="Groupe 21">
            <a:extLst>
              <a:ext uri="{FF2B5EF4-FFF2-40B4-BE49-F238E27FC236}">
                <a16:creationId xmlns:a16="http://schemas.microsoft.com/office/drawing/2014/main" id="{A446F178-03EC-4B81-FD2E-F9D595594ACA}"/>
              </a:ext>
            </a:extLst>
          </p:cNvPr>
          <p:cNvGrpSpPr/>
          <p:nvPr/>
        </p:nvGrpSpPr>
        <p:grpSpPr>
          <a:xfrm>
            <a:off x="1589421" y="2163020"/>
            <a:ext cx="1757008" cy="1482111"/>
            <a:chOff x="1535339" y="2452650"/>
            <a:chExt cx="1757008" cy="1482111"/>
          </a:xfrm>
        </p:grpSpPr>
        <p:pic>
          <p:nvPicPr>
            <p:cNvPr id="11" name="Image 10" descr="Une image contenant logo, Police, Graphique, symbole&#10;&#10;Description générée automatiquement">
              <a:extLst>
                <a:ext uri="{FF2B5EF4-FFF2-40B4-BE49-F238E27FC236}">
                  <a16:creationId xmlns:a16="http://schemas.microsoft.com/office/drawing/2014/main" id="{BCBDD152-0C9C-6329-02C7-BE1D41829805}"/>
                </a:ext>
              </a:extLst>
            </p:cNvPr>
            <p:cNvPicPr>
              <a:picLocks noChangeAspect="1"/>
            </p:cNvPicPr>
            <p:nvPr/>
          </p:nvPicPr>
          <p:blipFill rotWithShape="1">
            <a:blip r:embed="rId3"/>
            <a:srcRect r="67212"/>
            <a:stretch/>
          </p:blipFill>
          <p:spPr>
            <a:xfrm>
              <a:off x="1909843" y="2452650"/>
              <a:ext cx="1008000" cy="940306"/>
            </a:xfrm>
            <a:prstGeom prst="rect">
              <a:avLst/>
            </a:prstGeom>
          </p:spPr>
        </p:pic>
        <p:sp>
          <p:nvSpPr>
            <p:cNvPr id="4" name="Sous-titre 2">
              <a:extLst>
                <a:ext uri="{FF2B5EF4-FFF2-40B4-BE49-F238E27FC236}">
                  <a16:creationId xmlns:a16="http://schemas.microsoft.com/office/drawing/2014/main" id="{744F00AE-D93B-B464-85A6-AD46482BF29C}"/>
                </a:ext>
              </a:extLst>
            </p:cNvPr>
            <p:cNvSpPr txBox="1">
              <a:spLocks/>
            </p:cNvSpPr>
            <p:nvPr/>
          </p:nvSpPr>
          <p:spPr>
            <a:xfrm>
              <a:off x="1535339" y="3424853"/>
              <a:ext cx="1757008"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err="1"/>
                <a:t>GitLab</a:t>
              </a:r>
              <a:endParaRPr lang="fr-FR"/>
            </a:p>
          </p:txBody>
        </p:sp>
      </p:grpSp>
      <p:grpSp>
        <p:nvGrpSpPr>
          <p:cNvPr id="24" name="Groupe 23">
            <a:extLst>
              <a:ext uri="{FF2B5EF4-FFF2-40B4-BE49-F238E27FC236}">
                <a16:creationId xmlns:a16="http://schemas.microsoft.com/office/drawing/2014/main" id="{F9A1EE3F-D082-A2C7-6DD5-896F2E91A57D}"/>
              </a:ext>
            </a:extLst>
          </p:cNvPr>
          <p:cNvGrpSpPr/>
          <p:nvPr/>
        </p:nvGrpSpPr>
        <p:grpSpPr>
          <a:xfrm>
            <a:off x="3217241" y="2087717"/>
            <a:ext cx="1757008" cy="1557414"/>
            <a:chOff x="3490352" y="2377347"/>
            <a:chExt cx="1757008" cy="1557414"/>
          </a:xfrm>
        </p:grpSpPr>
        <p:pic>
          <p:nvPicPr>
            <p:cNvPr id="13" name="Image 12" descr="Une image contenant dessin humoristique, clipart, illustration, Dessin animé&#10;&#10;Description générée automatiquement">
              <a:extLst>
                <a:ext uri="{FF2B5EF4-FFF2-40B4-BE49-F238E27FC236}">
                  <a16:creationId xmlns:a16="http://schemas.microsoft.com/office/drawing/2014/main" id="{173E3C4D-C90C-D1E6-D2BB-65BADE5FDC4B}"/>
                </a:ext>
              </a:extLst>
            </p:cNvPr>
            <p:cNvPicPr>
              <a:picLocks noChangeAspect="1"/>
            </p:cNvPicPr>
            <p:nvPr/>
          </p:nvPicPr>
          <p:blipFill>
            <a:blip r:embed="rId4"/>
            <a:stretch>
              <a:fillRect/>
            </a:stretch>
          </p:blipFill>
          <p:spPr>
            <a:xfrm>
              <a:off x="3864309" y="2377347"/>
              <a:ext cx="1009094" cy="1009094"/>
            </a:xfrm>
            <a:prstGeom prst="rect">
              <a:avLst/>
            </a:prstGeom>
          </p:spPr>
        </p:pic>
        <p:sp>
          <p:nvSpPr>
            <p:cNvPr id="5" name="Sous-titre 2">
              <a:extLst>
                <a:ext uri="{FF2B5EF4-FFF2-40B4-BE49-F238E27FC236}">
                  <a16:creationId xmlns:a16="http://schemas.microsoft.com/office/drawing/2014/main" id="{9A3D6A9C-9E98-9984-4390-67D15F104E59}"/>
                </a:ext>
              </a:extLst>
            </p:cNvPr>
            <p:cNvSpPr txBox="1">
              <a:spLocks/>
            </p:cNvSpPr>
            <p:nvPr/>
          </p:nvSpPr>
          <p:spPr>
            <a:xfrm>
              <a:off x="3490352" y="3424853"/>
              <a:ext cx="1757008"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err="1"/>
                <a:t>GitFiend</a:t>
              </a:r>
              <a:endParaRPr lang="fr-FR"/>
            </a:p>
          </p:txBody>
        </p:sp>
      </p:grpSp>
      <p:grpSp>
        <p:nvGrpSpPr>
          <p:cNvPr id="44" name="Groupe 43">
            <a:extLst>
              <a:ext uri="{FF2B5EF4-FFF2-40B4-BE49-F238E27FC236}">
                <a16:creationId xmlns:a16="http://schemas.microsoft.com/office/drawing/2014/main" id="{6AEF67BE-2703-70C3-D5CD-B6A0DB4978BA}"/>
              </a:ext>
            </a:extLst>
          </p:cNvPr>
          <p:cNvGrpSpPr/>
          <p:nvPr/>
        </p:nvGrpSpPr>
        <p:grpSpPr>
          <a:xfrm>
            <a:off x="5669432" y="2116568"/>
            <a:ext cx="3713199" cy="1528563"/>
            <a:chOff x="5816409" y="2160032"/>
            <a:chExt cx="3713199" cy="1528563"/>
          </a:xfrm>
        </p:grpSpPr>
        <p:grpSp>
          <p:nvGrpSpPr>
            <p:cNvPr id="35" name="Groupe 34">
              <a:extLst>
                <a:ext uri="{FF2B5EF4-FFF2-40B4-BE49-F238E27FC236}">
                  <a16:creationId xmlns:a16="http://schemas.microsoft.com/office/drawing/2014/main" id="{CA3CA44E-31B7-CFF9-FB97-B4477E4FE147}"/>
                </a:ext>
              </a:extLst>
            </p:cNvPr>
            <p:cNvGrpSpPr/>
            <p:nvPr/>
          </p:nvGrpSpPr>
          <p:grpSpPr>
            <a:xfrm>
              <a:off x="5816409" y="2167265"/>
              <a:ext cx="1904601" cy="1521330"/>
              <a:chOff x="1454622" y="4510991"/>
              <a:chExt cx="1904601" cy="1521330"/>
            </a:xfrm>
          </p:grpSpPr>
          <p:pic>
            <p:nvPicPr>
              <p:cNvPr id="23" name="Graphique 22">
                <a:extLst>
                  <a:ext uri="{FF2B5EF4-FFF2-40B4-BE49-F238E27FC236}">
                    <a16:creationId xmlns:a16="http://schemas.microsoft.com/office/drawing/2014/main" id="{F084E89C-5433-4E52-3D07-45D549CC1E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2923" y="4510991"/>
                <a:ext cx="1008000" cy="945100"/>
              </a:xfrm>
              <a:prstGeom prst="rect">
                <a:avLst/>
              </a:prstGeom>
            </p:spPr>
          </p:pic>
          <p:sp>
            <p:nvSpPr>
              <p:cNvPr id="10" name="Sous-titre 2">
                <a:extLst>
                  <a:ext uri="{FF2B5EF4-FFF2-40B4-BE49-F238E27FC236}">
                    <a16:creationId xmlns:a16="http://schemas.microsoft.com/office/drawing/2014/main" id="{136ED804-2BD5-243D-7868-0D16F6A75911}"/>
                  </a:ext>
                </a:extLst>
              </p:cNvPr>
              <p:cNvSpPr txBox="1">
                <a:spLocks/>
              </p:cNvSpPr>
              <p:nvPr/>
            </p:nvSpPr>
            <p:spPr>
              <a:xfrm>
                <a:off x="1454622" y="5522413"/>
                <a:ext cx="1904601"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Eclipse</a:t>
                </a:r>
              </a:p>
            </p:txBody>
          </p:sp>
        </p:grpSp>
        <p:grpSp>
          <p:nvGrpSpPr>
            <p:cNvPr id="43" name="Groupe 42">
              <a:extLst>
                <a:ext uri="{FF2B5EF4-FFF2-40B4-BE49-F238E27FC236}">
                  <a16:creationId xmlns:a16="http://schemas.microsoft.com/office/drawing/2014/main" id="{123ECDB8-D94A-0E67-CFEB-5FA0F46841E5}"/>
                </a:ext>
              </a:extLst>
            </p:cNvPr>
            <p:cNvGrpSpPr/>
            <p:nvPr/>
          </p:nvGrpSpPr>
          <p:grpSpPr>
            <a:xfrm>
              <a:off x="7513608" y="2160032"/>
              <a:ext cx="2016000" cy="1528563"/>
              <a:chOff x="7589427" y="2160032"/>
              <a:chExt cx="2016000" cy="1528563"/>
            </a:xfrm>
          </p:grpSpPr>
          <p:pic>
            <p:nvPicPr>
              <p:cNvPr id="25" name="Image 24" descr="Une image contenant Graphique, logo, symbole, Police&#10;&#10;Description générée automatiquement">
                <a:extLst>
                  <a:ext uri="{FF2B5EF4-FFF2-40B4-BE49-F238E27FC236}">
                    <a16:creationId xmlns:a16="http://schemas.microsoft.com/office/drawing/2014/main" id="{E41EBFC3-A91A-C4BE-D4B7-2BA951C2EA47}"/>
                  </a:ext>
                </a:extLst>
              </p:cNvPr>
              <p:cNvPicPr>
                <a:picLocks noChangeAspect="1"/>
              </p:cNvPicPr>
              <p:nvPr/>
            </p:nvPicPr>
            <p:blipFill>
              <a:blip r:embed="rId7"/>
              <a:stretch>
                <a:fillRect/>
              </a:stretch>
            </p:blipFill>
            <p:spPr>
              <a:xfrm>
                <a:off x="7589427" y="2160032"/>
                <a:ext cx="2016000" cy="1008000"/>
              </a:xfrm>
              <a:prstGeom prst="rect">
                <a:avLst/>
              </a:prstGeom>
            </p:spPr>
          </p:pic>
          <p:sp>
            <p:nvSpPr>
              <p:cNvPr id="12" name="Sous-titre 2">
                <a:extLst>
                  <a:ext uri="{FF2B5EF4-FFF2-40B4-BE49-F238E27FC236}">
                    <a16:creationId xmlns:a16="http://schemas.microsoft.com/office/drawing/2014/main" id="{4DAC85EB-B001-2F54-A8C0-F9BAC848D68D}"/>
                  </a:ext>
                </a:extLst>
              </p:cNvPr>
              <p:cNvSpPr txBox="1">
                <a:spLocks/>
              </p:cNvSpPr>
              <p:nvPr/>
            </p:nvSpPr>
            <p:spPr>
              <a:xfrm>
                <a:off x="7645127" y="3178687"/>
                <a:ext cx="1904601"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VS Code</a:t>
                </a:r>
              </a:p>
            </p:txBody>
          </p:sp>
        </p:grpSp>
      </p:grpSp>
      <p:grpSp>
        <p:nvGrpSpPr>
          <p:cNvPr id="37" name="Groupe 36">
            <a:extLst>
              <a:ext uri="{FF2B5EF4-FFF2-40B4-BE49-F238E27FC236}">
                <a16:creationId xmlns:a16="http://schemas.microsoft.com/office/drawing/2014/main" id="{59B00F25-8895-2419-2BD0-03EC7D70FEAA}"/>
              </a:ext>
            </a:extLst>
          </p:cNvPr>
          <p:cNvGrpSpPr/>
          <p:nvPr/>
        </p:nvGrpSpPr>
        <p:grpSpPr>
          <a:xfrm>
            <a:off x="10077814" y="2105912"/>
            <a:ext cx="1904601" cy="1539219"/>
            <a:chOff x="5878708" y="4493102"/>
            <a:chExt cx="1904601" cy="1539219"/>
          </a:xfrm>
        </p:grpSpPr>
        <p:pic>
          <p:nvPicPr>
            <p:cNvPr id="27" name="Graphique 26">
              <a:extLst>
                <a:ext uri="{FF2B5EF4-FFF2-40B4-BE49-F238E27FC236}">
                  <a16:creationId xmlns:a16="http://schemas.microsoft.com/office/drawing/2014/main" id="{77C5CDB3-B1FB-4994-8C61-4F563BF3E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4499" y="4493102"/>
              <a:ext cx="1008000" cy="1008000"/>
            </a:xfrm>
            <a:prstGeom prst="rect">
              <a:avLst/>
            </a:prstGeom>
          </p:spPr>
        </p:pic>
        <p:sp>
          <p:nvSpPr>
            <p:cNvPr id="14" name="Sous-titre 2">
              <a:extLst>
                <a:ext uri="{FF2B5EF4-FFF2-40B4-BE49-F238E27FC236}">
                  <a16:creationId xmlns:a16="http://schemas.microsoft.com/office/drawing/2014/main" id="{72BB205E-399D-99E0-D3F8-532D8BFB80A4}"/>
                </a:ext>
              </a:extLst>
            </p:cNvPr>
            <p:cNvSpPr txBox="1">
              <a:spLocks/>
            </p:cNvSpPr>
            <p:nvPr/>
          </p:nvSpPr>
          <p:spPr>
            <a:xfrm>
              <a:off x="5878708" y="5522413"/>
              <a:ext cx="1904601"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Postman</a:t>
              </a:r>
            </a:p>
          </p:txBody>
        </p:sp>
      </p:grpSp>
      <p:grpSp>
        <p:nvGrpSpPr>
          <p:cNvPr id="45" name="Groupe 44">
            <a:extLst>
              <a:ext uri="{FF2B5EF4-FFF2-40B4-BE49-F238E27FC236}">
                <a16:creationId xmlns:a16="http://schemas.microsoft.com/office/drawing/2014/main" id="{99048CB2-4F28-A140-AB3F-9A864DD3CD58}"/>
              </a:ext>
            </a:extLst>
          </p:cNvPr>
          <p:cNvGrpSpPr/>
          <p:nvPr/>
        </p:nvGrpSpPr>
        <p:grpSpPr>
          <a:xfrm>
            <a:off x="5571613" y="4349287"/>
            <a:ext cx="1904601" cy="1619839"/>
            <a:chOff x="5846505" y="4686439"/>
            <a:chExt cx="1904601" cy="1619839"/>
          </a:xfrm>
        </p:grpSpPr>
        <p:pic>
          <p:nvPicPr>
            <p:cNvPr id="29" name="Image 28" descr="Une image contenant Graphique, cercle, symbole, logo&#10;&#10;Description générée automatiquement">
              <a:extLst>
                <a:ext uri="{FF2B5EF4-FFF2-40B4-BE49-F238E27FC236}">
                  <a16:creationId xmlns:a16="http://schemas.microsoft.com/office/drawing/2014/main" id="{D703D8F4-AD2E-CE8A-815F-CE5FB6768C65}"/>
                </a:ext>
              </a:extLst>
            </p:cNvPr>
            <p:cNvPicPr>
              <a:picLocks noChangeAspect="1"/>
            </p:cNvPicPr>
            <p:nvPr/>
          </p:nvPicPr>
          <p:blipFill>
            <a:blip r:embed="rId10"/>
            <a:stretch>
              <a:fillRect/>
            </a:stretch>
          </p:blipFill>
          <p:spPr>
            <a:xfrm>
              <a:off x="6294805" y="4686439"/>
              <a:ext cx="1008000" cy="1008000"/>
            </a:xfrm>
            <a:prstGeom prst="rect">
              <a:avLst/>
            </a:prstGeom>
          </p:spPr>
        </p:pic>
        <p:sp>
          <p:nvSpPr>
            <p:cNvPr id="15" name="Sous-titre 2">
              <a:extLst>
                <a:ext uri="{FF2B5EF4-FFF2-40B4-BE49-F238E27FC236}">
                  <a16:creationId xmlns:a16="http://schemas.microsoft.com/office/drawing/2014/main" id="{1CC22062-B2F7-B18F-34D9-85C13EBC727F}"/>
                </a:ext>
              </a:extLst>
            </p:cNvPr>
            <p:cNvSpPr txBox="1">
              <a:spLocks/>
            </p:cNvSpPr>
            <p:nvPr/>
          </p:nvSpPr>
          <p:spPr>
            <a:xfrm>
              <a:off x="5846505" y="5796370"/>
              <a:ext cx="1904601"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JUnit</a:t>
              </a:r>
            </a:p>
          </p:txBody>
        </p:sp>
      </p:grpSp>
      <p:grpSp>
        <p:nvGrpSpPr>
          <p:cNvPr id="21" name="Groupe 20">
            <a:extLst>
              <a:ext uri="{FF2B5EF4-FFF2-40B4-BE49-F238E27FC236}">
                <a16:creationId xmlns:a16="http://schemas.microsoft.com/office/drawing/2014/main" id="{A16A182B-2336-480F-D68A-15E8A8062A2B}"/>
              </a:ext>
            </a:extLst>
          </p:cNvPr>
          <p:cNvGrpSpPr/>
          <p:nvPr/>
        </p:nvGrpSpPr>
        <p:grpSpPr>
          <a:xfrm>
            <a:off x="7301426" y="5117972"/>
            <a:ext cx="2323485" cy="957197"/>
            <a:chOff x="9579336" y="2262549"/>
            <a:chExt cx="2323485" cy="957197"/>
          </a:xfrm>
        </p:grpSpPr>
        <p:pic>
          <p:nvPicPr>
            <p:cNvPr id="31" name="Graphique 30">
              <a:extLst>
                <a:ext uri="{FF2B5EF4-FFF2-40B4-BE49-F238E27FC236}">
                  <a16:creationId xmlns:a16="http://schemas.microsoft.com/office/drawing/2014/main" id="{3AE8F5DA-D702-1CE6-1369-5E394B8E8F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4821" y="2262549"/>
              <a:ext cx="1008000" cy="957197"/>
            </a:xfrm>
            <a:prstGeom prst="rect">
              <a:avLst/>
            </a:prstGeom>
          </p:spPr>
        </p:pic>
        <p:sp>
          <p:nvSpPr>
            <p:cNvPr id="16" name="Sous-titre 2">
              <a:extLst>
                <a:ext uri="{FF2B5EF4-FFF2-40B4-BE49-F238E27FC236}">
                  <a16:creationId xmlns:a16="http://schemas.microsoft.com/office/drawing/2014/main" id="{98DCAEC8-830B-8995-669E-9D0B8B2A5DB0}"/>
                </a:ext>
              </a:extLst>
            </p:cNvPr>
            <p:cNvSpPr txBox="1">
              <a:spLocks/>
            </p:cNvSpPr>
            <p:nvPr/>
          </p:nvSpPr>
          <p:spPr>
            <a:xfrm>
              <a:off x="9579336" y="2596741"/>
              <a:ext cx="1904601"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err="1"/>
                <a:t>SonarQube</a:t>
              </a:r>
              <a:endParaRPr lang="fr-FR"/>
            </a:p>
          </p:txBody>
        </p:sp>
      </p:grpSp>
      <p:grpSp>
        <p:nvGrpSpPr>
          <p:cNvPr id="39" name="Groupe 38">
            <a:extLst>
              <a:ext uri="{FF2B5EF4-FFF2-40B4-BE49-F238E27FC236}">
                <a16:creationId xmlns:a16="http://schemas.microsoft.com/office/drawing/2014/main" id="{4089C60D-DF95-A128-3A21-9914AF6F986A}"/>
              </a:ext>
            </a:extLst>
          </p:cNvPr>
          <p:cNvGrpSpPr/>
          <p:nvPr/>
        </p:nvGrpSpPr>
        <p:grpSpPr>
          <a:xfrm>
            <a:off x="10149101" y="4394678"/>
            <a:ext cx="1757008" cy="1585197"/>
            <a:chOff x="10146069" y="4447124"/>
            <a:chExt cx="1757008" cy="1585197"/>
          </a:xfrm>
        </p:grpSpPr>
        <p:pic>
          <p:nvPicPr>
            <p:cNvPr id="33" name="Image 32" descr="Une image contenant symbole, Police, logo, Graphique&#10;&#10;Description générée automatiquement">
              <a:extLst>
                <a:ext uri="{FF2B5EF4-FFF2-40B4-BE49-F238E27FC236}">
                  <a16:creationId xmlns:a16="http://schemas.microsoft.com/office/drawing/2014/main" id="{B4258CA0-D34A-0FA5-F450-68CBAF711403}"/>
                </a:ext>
              </a:extLst>
            </p:cNvPr>
            <p:cNvPicPr>
              <a:picLocks noChangeAspect="1"/>
            </p:cNvPicPr>
            <p:nvPr/>
          </p:nvPicPr>
          <p:blipFill>
            <a:blip r:embed="rId13"/>
            <a:stretch>
              <a:fillRect/>
            </a:stretch>
          </p:blipFill>
          <p:spPr>
            <a:xfrm>
              <a:off x="10526610" y="4447124"/>
              <a:ext cx="995926" cy="1008000"/>
            </a:xfrm>
            <a:prstGeom prst="rect">
              <a:avLst/>
            </a:prstGeom>
          </p:spPr>
        </p:pic>
        <p:sp>
          <p:nvSpPr>
            <p:cNvPr id="20" name="Sous-titre 2">
              <a:extLst>
                <a:ext uri="{FF2B5EF4-FFF2-40B4-BE49-F238E27FC236}">
                  <a16:creationId xmlns:a16="http://schemas.microsoft.com/office/drawing/2014/main" id="{78D8C80D-7732-F56E-6A2A-A0284BCD4DD6}"/>
                </a:ext>
              </a:extLst>
            </p:cNvPr>
            <p:cNvSpPr txBox="1">
              <a:spLocks/>
            </p:cNvSpPr>
            <p:nvPr/>
          </p:nvSpPr>
          <p:spPr>
            <a:xfrm>
              <a:off x="10146069" y="5522413"/>
              <a:ext cx="1757008"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err="1"/>
                <a:t>ChatGPT</a:t>
              </a:r>
              <a:endParaRPr lang="fr-FR"/>
            </a:p>
          </p:txBody>
        </p:sp>
      </p:grpSp>
      <p:grpSp>
        <p:nvGrpSpPr>
          <p:cNvPr id="32" name="Groupe 31">
            <a:extLst>
              <a:ext uri="{FF2B5EF4-FFF2-40B4-BE49-F238E27FC236}">
                <a16:creationId xmlns:a16="http://schemas.microsoft.com/office/drawing/2014/main" id="{B89ADEFF-C99F-33E3-8068-ADF6E5F09916}"/>
              </a:ext>
            </a:extLst>
          </p:cNvPr>
          <p:cNvGrpSpPr/>
          <p:nvPr/>
        </p:nvGrpSpPr>
        <p:grpSpPr>
          <a:xfrm>
            <a:off x="1669911" y="4359018"/>
            <a:ext cx="1596029" cy="1517908"/>
            <a:chOff x="7547971" y="2416853"/>
            <a:chExt cx="1596029" cy="1517908"/>
          </a:xfrm>
        </p:grpSpPr>
        <p:pic>
          <p:nvPicPr>
            <p:cNvPr id="19" name="Image 18" descr="Une image contenant Graphique, Police, graphisme, logo&#10;&#10;Description générée automatiquement">
              <a:extLst>
                <a:ext uri="{FF2B5EF4-FFF2-40B4-BE49-F238E27FC236}">
                  <a16:creationId xmlns:a16="http://schemas.microsoft.com/office/drawing/2014/main" id="{BE380B69-F564-365B-0B61-F3B8B3A5A5FD}"/>
                </a:ext>
              </a:extLst>
            </p:cNvPr>
            <p:cNvPicPr>
              <a:picLocks noChangeAspect="1"/>
            </p:cNvPicPr>
            <p:nvPr/>
          </p:nvPicPr>
          <p:blipFill rotWithShape="1">
            <a:blip r:embed="rId14"/>
            <a:srcRect l="42225"/>
            <a:stretch/>
          </p:blipFill>
          <p:spPr>
            <a:xfrm>
              <a:off x="7783309" y="2416853"/>
              <a:ext cx="1125353" cy="1008000"/>
            </a:xfrm>
            <a:prstGeom prst="rect">
              <a:avLst/>
            </a:prstGeom>
          </p:spPr>
        </p:pic>
        <p:sp>
          <p:nvSpPr>
            <p:cNvPr id="8" name="Sous-titre 2">
              <a:extLst>
                <a:ext uri="{FF2B5EF4-FFF2-40B4-BE49-F238E27FC236}">
                  <a16:creationId xmlns:a16="http://schemas.microsoft.com/office/drawing/2014/main" id="{D5CD988E-EF8C-B82E-34ED-0BAD65D92660}"/>
                </a:ext>
              </a:extLst>
            </p:cNvPr>
            <p:cNvSpPr txBox="1">
              <a:spLocks/>
            </p:cNvSpPr>
            <p:nvPr/>
          </p:nvSpPr>
          <p:spPr>
            <a:xfrm>
              <a:off x="7547971" y="3424853"/>
              <a:ext cx="1596029"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MySQL</a:t>
              </a:r>
            </a:p>
          </p:txBody>
        </p:sp>
      </p:grpSp>
      <p:grpSp>
        <p:nvGrpSpPr>
          <p:cNvPr id="40" name="Groupe 39">
            <a:extLst>
              <a:ext uri="{FF2B5EF4-FFF2-40B4-BE49-F238E27FC236}">
                <a16:creationId xmlns:a16="http://schemas.microsoft.com/office/drawing/2014/main" id="{78AE0136-8474-C2D2-C271-5D3222C96DAC}"/>
              </a:ext>
            </a:extLst>
          </p:cNvPr>
          <p:cNvGrpSpPr/>
          <p:nvPr/>
        </p:nvGrpSpPr>
        <p:grpSpPr>
          <a:xfrm>
            <a:off x="3379081" y="4394678"/>
            <a:ext cx="1904601" cy="1486011"/>
            <a:chOff x="5445365" y="2416853"/>
            <a:chExt cx="1904601" cy="1486011"/>
          </a:xfrm>
        </p:grpSpPr>
        <p:pic>
          <p:nvPicPr>
            <p:cNvPr id="9" name="Image 8" descr="Une image contenant Graphique, symbole, Caractère coloré, Police&#10;&#10;Description générée automatiquement">
              <a:extLst>
                <a:ext uri="{FF2B5EF4-FFF2-40B4-BE49-F238E27FC236}">
                  <a16:creationId xmlns:a16="http://schemas.microsoft.com/office/drawing/2014/main" id="{DFF009CF-5F2F-0761-8AC0-18EDB99FB7A6}"/>
                </a:ext>
              </a:extLst>
            </p:cNvPr>
            <p:cNvPicPr>
              <a:picLocks noChangeAspect="1"/>
            </p:cNvPicPr>
            <p:nvPr/>
          </p:nvPicPr>
          <p:blipFill>
            <a:blip r:embed="rId15"/>
            <a:stretch>
              <a:fillRect/>
            </a:stretch>
          </p:blipFill>
          <p:spPr>
            <a:xfrm>
              <a:off x="5893665" y="2416853"/>
              <a:ext cx="1008000" cy="1008000"/>
            </a:xfrm>
            <a:prstGeom prst="rect">
              <a:avLst/>
            </a:prstGeom>
          </p:spPr>
        </p:pic>
        <p:sp>
          <p:nvSpPr>
            <p:cNvPr id="28" name="Sous-titre 2">
              <a:extLst>
                <a:ext uri="{FF2B5EF4-FFF2-40B4-BE49-F238E27FC236}">
                  <a16:creationId xmlns:a16="http://schemas.microsoft.com/office/drawing/2014/main" id="{057F404B-DC30-B217-EAB8-33F548F649E6}"/>
                </a:ext>
              </a:extLst>
            </p:cNvPr>
            <p:cNvSpPr txBox="1">
              <a:spLocks/>
            </p:cNvSpPr>
            <p:nvPr/>
          </p:nvSpPr>
          <p:spPr>
            <a:xfrm>
              <a:off x="5445365" y="3392956"/>
              <a:ext cx="1904601" cy="509908"/>
            </a:xfrm>
            <a:prstGeom prst="rect">
              <a:avLst/>
            </a:prstGeom>
          </p:spPr>
          <p:txBody>
            <a:bodyPr vert="horz" lIns="0" tIns="0" rIns="0" bIns="0" rtlCol="0" anchor="ctr"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pPr algn="ctr"/>
              <a:r>
                <a:rPr lang="fr-FR"/>
                <a:t>WampServer</a:t>
              </a:r>
            </a:p>
          </p:txBody>
        </p:sp>
      </p:grpSp>
    </p:spTree>
    <p:extLst>
      <p:ext uri="{BB962C8B-B14F-4D97-AF65-F5344CB8AC3E}">
        <p14:creationId xmlns:p14="http://schemas.microsoft.com/office/powerpoint/2010/main" val="164018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4A06AF-D440-2E01-5403-4CD124C294C6}"/>
              </a:ext>
            </a:extLst>
          </p:cNvPr>
          <p:cNvSpPr>
            <a:spLocks noGrp="1"/>
          </p:cNvSpPr>
          <p:nvPr>
            <p:ph type="ctrTitle"/>
          </p:nvPr>
        </p:nvSpPr>
        <p:spPr>
          <a:xfrm>
            <a:off x="284875" y="3768157"/>
            <a:ext cx="8311102" cy="3080335"/>
          </a:xfrm>
        </p:spPr>
        <p:txBody>
          <a:bodyPr vert="horz" lIns="0" tIns="0" rIns="0" bIns="0" rtlCol="0" anchor="t" anchorCtr="0">
            <a:normAutofit/>
          </a:bodyPr>
          <a:lstStyle/>
          <a:p>
            <a:r>
              <a:rPr lang="fr-FR"/>
              <a:t>Le choix de L'architecture logicielle</a:t>
            </a:r>
          </a:p>
        </p:txBody>
      </p:sp>
      <p:pic>
        <p:nvPicPr>
          <p:cNvPr id="4" name="Image 3">
            <a:extLst>
              <a:ext uri="{FF2B5EF4-FFF2-40B4-BE49-F238E27FC236}">
                <a16:creationId xmlns:a16="http://schemas.microsoft.com/office/drawing/2014/main" id="{69DFC38B-729E-25DE-24D6-4581B7671D93}"/>
              </a:ext>
            </a:extLst>
          </p:cNvPr>
          <p:cNvPicPr>
            <a:picLocks noChangeAspect="1"/>
          </p:cNvPicPr>
          <p:nvPr/>
        </p:nvPicPr>
        <p:blipFill>
          <a:blip r:embed="rId3"/>
          <a:srcRect/>
          <a:stretch/>
        </p:blipFill>
        <p:spPr>
          <a:xfrm>
            <a:off x="6434272" y="186722"/>
            <a:ext cx="5541374" cy="6530906"/>
          </a:xfrm>
          <a:prstGeom prst="rect">
            <a:avLst/>
          </a:prstGeom>
          <a:ln>
            <a:noFill/>
          </a:ln>
          <a:effectLst>
            <a:outerShdw blurRad="292100" dist="139700" dir="2700000" algn="tl" rotWithShape="0">
              <a:srgbClr val="333333">
                <a:alpha val="65000"/>
              </a:srgbClr>
            </a:outerShdw>
          </a:effectLst>
        </p:spPr>
      </p:pic>
      <p:sp>
        <p:nvSpPr>
          <p:cNvPr id="3" name="Espace réservé du numéro de diapositive 4">
            <a:extLst>
              <a:ext uri="{FF2B5EF4-FFF2-40B4-BE49-F238E27FC236}">
                <a16:creationId xmlns:a16="http://schemas.microsoft.com/office/drawing/2014/main" id="{BA0D183F-B4DA-80B8-6B19-0266A3EF5ACA}"/>
              </a:ext>
            </a:extLst>
          </p:cNvPr>
          <p:cNvSpPr txBox="1">
            <a:spLocks/>
          </p:cNvSpPr>
          <p:nvPr/>
        </p:nvSpPr>
        <p:spPr>
          <a:xfrm>
            <a:off x="1067146" y="3396682"/>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27</a:t>
            </a:fld>
            <a:endParaRPr lang="fr-FR">
              <a:solidFill>
                <a:schemeClr val="bg1"/>
              </a:solidFill>
            </a:endParaRPr>
          </a:p>
        </p:txBody>
      </p:sp>
      <p:sp>
        <p:nvSpPr>
          <p:cNvPr id="5" name="Sous-titre 2">
            <a:extLst>
              <a:ext uri="{FF2B5EF4-FFF2-40B4-BE49-F238E27FC236}">
                <a16:creationId xmlns:a16="http://schemas.microsoft.com/office/drawing/2014/main" id="{76FA8093-6113-186E-BE71-04DA7161DC47}"/>
              </a:ext>
            </a:extLst>
          </p:cNvPr>
          <p:cNvSpPr txBox="1">
            <a:spLocks/>
          </p:cNvSpPr>
          <p:nvPr/>
        </p:nvSpPr>
        <p:spPr>
          <a:xfrm>
            <a:off x="2584082" y="443237"/>
            <a:ext cx="2776812" cy="2837846"/>
          </a:xfrm>
          <a:prstGeom prst="rect">
            <a:avLst/>
          </a:prstGeom>
        </p:spPr>
        <p:txBody>
          <a:bodyPr vert="horz" lIns="0" tIns="0" rIns="0" bIns="0" rtlCol="0" anchor="t" anchorCtr="0">
            <a:norm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fr-F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fr-F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fr-FR" sz="1600" kern="1200">
                <a:solidFill>
                  <a:schemeClr val="tx1"/>
                </a:solidFill>
                <a:latin typeface="+mn-lt"/>
                <a:ea typeface="+mn-ea"/>
                <a:cs typeface="+mn-cs"/>
              </a:defRPr>
            </a:lvl9pPr>
          </a:lstStyle>
          <a:p>
            <a:r>
              <a:rPr lang="fr-FR"/>
              <a:t>Avantages :</a:t>
            </a:r>
          </a:p>
          <a:p>
            <a:pPr marL="342900" indent="-342900">
              <a:buFontTx/>
              <a:buChar char="-"/>
            </a:pPr>
            <a:r>
              <a:rPr lang="fr-FR" sz="2000"/>
              <a:t>Couplage faible</a:t>
            </a:r>
          </a:p>
          <a:p>
            <a:pPr marL="342900" indent="-342900">
              <a:buFontTx/>
              <a:buChar char="-"/>
            </a:pPr>
            <a:r>
              <a:rPr lang="fr-FR" sz="2000"/>
              <a:t>Facilité des tests</a:t>
            </a:r>
          </a:p>
          <a:p>
            <a:pPr marL="342900" indent="-342900">
              <a:buFontTx/>
              <a:buChar char="-"/>
            </a:pPr>
            <a:r>
              <a:rPr lang="fr-FR" sz="2000"/>
              <a:t>Réutilisabilité du code</a:t>
            </a:r>
          </a:p>
          <a:p>
            <a:pPr marL="342900" indent="-342900">
              <a:buFontTx/>
              <a:buChar char="-"/>
            </a:pPr>
            <a:r>
              <a:rPr lang="fr-FR" sz="2000"/>
              <a:t>Maintenabilité</a:t>
            </a:r>
          </a:p>
          <a:p>
            <a:pPr marL="342900" indent="-342900">
              <a:buFontTx/>
              <a:buChar char="-"/>
            </a:pPr>
            <a:r>
              <a:rPr lang="fr-FR" sz="2000"/>
              <a:t>Evolutivité</a:t>
            </a:r>
          </a:p>
        </p:txBody>
      </p:sp>
    </p:spTree>
    <p:extLst>
      <p:ext uri="{BB962C8B-B14F-4D97-AF65-F5344CB8AC3E}">
        <p14:creationId xmlns:p14="http://schemas.microsoft.com/office/powerpoint/2010/main" val="91073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4A06AF-D440-2E01-5403-4CD124C294C6}"/>
              </a:ext>
            </a:extLst>
          </p:cNvPr>
          <p:cNvSpPr>
            <a:spLocks noGrp="1"/>
          </p:cNvSpPr>
          <p:nvPr>
            <p:ph type="ctrTitle"/>
          </p:nvPr>
        </p:nvSpPr>
        <p:spPr>
          <a:xfrm>
            <a:off x="1280159" y="493160"/>
            <a:ext cx="10302240" cy="1487338"/>
          </a:xfrm>
        </p:spPr>
        <p:txBody>
          <a:bodyPr vert="horz" lIns="0" tIns="0" rIns="0" bIns="0" rtlCol="0" anchor="t" anchorCtr="0">
            <a:noAutofit/>
          </a:bodyPr>
          <a:lstStyle/>
          <a:p>
            <a:r>
              <a:rPr lang="fr-FR"/>
              <a:t>Le choix de La méthode de travail</a:t>
            </a:r>
          </a:p>
        </p:txBody>
      </p:sp>
      <p:pic>
        <p:nvPicPr>
          <p:cNvPr id="5" name="Image 4" descr="Une image contenant texte, Visage humain, capture d’écran, Publicité en ligne">
            <a:extLst>
              <a:ext uri="{FF2B5EF4-FFF2-40B4-BE49-F238E27FC236}">
                <a16:creationId xmlns:a16="http://schemas.microsoft.com/office/drawing/2014/main" id="{6A718B8B-DF7A-F15E-7CC7-131666827077}"/>
              </a:ext>
            </a:extLst>
          </p:cNvPr>
          <p:cNvPicPr>
            <a:picLocks noChangeAspect="1"/>
          </p:cNvPicPr>
          <p:nvPr/>
        </p:nvPicPr>
        <p:blipFill>
          <a:blip r:embed="rId3"/>
          <a:stretch>
            <a:fillRect/>
          </a:stretch>
        </p:blipFill>
        <p:spPr>
          <a:xfrm>
            <a:off x="2012621" y="1980498"/>
            <a:ext cx="9376740" cy="4523784"/>
          </a:xfrm>
          <a:prstGeom prst="rect">
            <a:avLst/>
          </a:prstGeom>
        </p:spPr>
      </p:pic>
      <p:sp>
        <p:nvSpPr>
          <p:cNvPr id="4" name="Espace réservé du numéro de diapositive 4">
            <a:extLst>
              <a:ext uri="{FF2B5EF4-FFF2-40B4-BE49-F238E27FC236}">
                <a16:creationId xmlns:a16="http://schemas.microsoft.com/office/drawing/2014/main" id="{0E42467A-E5F8-379B-ABFB-3FA8B31ED864}"/>
              </a:ext>
            </a:extLst>
          </p:cNvPr>
          <p:cNvSpPr txBox="1">
            <a:spLocks/>
          </p:cNvSpPr>
          <p:nvPr/>
        </p:nvSpPr>
        <p:spPr>
          <a:xfrm>
            <a:off x="1057763" y="3117405"/>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28</a:t>
            </a:fld>
            <a:endParaRPr lang="fr-FR">
              <a:solidFill>
                <a:schemeClr val="bg1"/>
              </a:solidFill>
            </a:endParaRPr>
          </a:p>
        </p:txBody>
      </p:sp>
    </p:spTree>
    <p:extLst>
      <p:ext uri="{BB962C8B-B14F-4D97-AF65-F5344CB8AC3E}">
        <p14:creationId xmlns:p14="http://schemas.microsoft.com/office/powerpoint/2010/main" val="427084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48AC0-1BB3-E575-BB7C-142A9C16C7F3}"/>
              </a:ext>
            </a:extLst>
          </p:cNvPr>
          <p:cNvSpPr>
            <a:spLocks noGrp="1"/>
          </p:cNvSpPr>
          <p:nvPr>
            <p:ph type="ctrTitle"/>
          </p:nvPr>
        </p:nvSpPr>
        <p:spPr>
          <a:xfrm>
            <a:off x="1280159" y="3383280"/>
            <a:ext cx="10302240" cy="1852046"/>
          </a:xfrm>
        </p:spPr>
        <p:txBody>
          <a:bodyPr anchor="t">
            <a:normAutofit/>
          </a:bodyPr>
          <a:lstStyle/>
          <a:p>
            <a:r>
              <a:rPr lang="fr-FR"/>
              <a:t>Le sprint 0</a:t>
            </a:r>
          </a:p>
        </p:txBody>
      </p:sp>
      <p:sp>
        <p:nvSpPr>
          <p:cNvPr id="3" name="Sous-titre 2">
            <a:extLst>
              <a:ext uri="{FF2B5EF4-FFF2-40B4-BE49-F238E27FC236}">
                <a16:creationId xmlns:a16="http://schemas.microsoft.com/office/drawing/2014/main" id="{10F724AD-187F-A5BB-710D-45D9EF0B2F54}"/>
              </a:ext>
            </a:extLst>
          </p:cNvPr>
          <p:cNvSpPr>
            <a:spLocks noGrp="1"/>
          </p:cNvSpPr>
          <p:nvPr>
            <p:ph type="subTitle" idx="1"/>
          </p:nvPr>
        </p:nvSpPr>
        <p:spPr>
          <a:xfrm>
            <a:off x="1280162" y="4269926"/>
            <a:ext cx="10302237" cy="397191"/>
          </a:xfrm>
        </p:spPr>
        <p:txBody>
          <a:bodyPr anchor="b">
            <a:normAutofit/>
          </a:bodyPr>
          <a:lstStyle/>
          <a:p>
            <a:r>
              <a:rPr lang="fr-FR"/>
              <a:t>L’installation du projet</a:t>
            </a:r>
          </a:p>
        </p:txBody>
      </p:sp>
      <p:sp>
        <p:nvSpPr>
          <p:cNvPr id="4" name="Espace réservé du numéro de diapositive 4">
            <a:extLst>
              <a:ext uri="{FF2B5EF4-FFF2-40B4-BE49-F238E27FC236}">
                <a16:creationId xmlns:a16="http://schemas.microsoft.com/office/drawing/2014/main" id="{41C243AD-9522-346E-075C-1AEDF2582318}"/>
              </a:ext>
            </a:extLst>
          </p:cNvPr>
          <p:cNvSpPr txBox="1">
            <a:spLocks/>
          </p:cNvSpPr>
          <p:nvPr/>
        </p:nvSpPr>
        <p:spPr>
          <a:xfrm>
            <a:off x="1067288" y="2776971"/>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29</a:t>
            </a:fld>
            <a:endParaRPr lang="fr-FR">
              <a:solidFill>
                <a:schemeClr val="bg1"/>
              </a:solidFill>
            </a:endParaRPr>
          </a:p>
        </p:txBody>
      </p:sp>
    </p:spTree>
    <p:extLst>
      <p:ext uri="{BB962C8B-B14F-4D97-AF65-F5344CB8AC3E}">
        <p14:creationId xmlns:p14="http://schemas.microsoft.com/office/powerpoint/2010/main" val="53438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243DF-1FE9-01BE-435F-1729F4AB3DE4}"/>
              </a:ext>
            </a:extLst>
          </p:cNvPr>
          <p:cNvSpPr>
            <a:spLocks noGrp="1"/>
          </p:cNvSpPr>
          <p:nvPr>
            <p:ph type="title"/>
          </p:nvPr>
        </p:nvSpPr>
        <p:spPr/>
        <p:txBody>
          <a:bodyPr rtlCol="0"/>
          <a:lstStyle>
            <a:defPPr>
              <a:defRPr lang="fr-FR"/>
            </a:defPPr>
          </a:lstStyle>
          <a:p>
            <a:pPr rtl="0"/>
            <a:r>
              <a:rPr lang="fr-FR"/>
              <a:t>Eyraud Mathieu</a:t>
            </a:r>
          </a:p>
        </p:txBody>
      </p:sp>
      <p:pic>
        <p:nvPicPr>
          <p:cNvPr id="6" name="Espace réservé d’image 5">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a:blip r:embed="rId3"/>
          <a:srcRect t="13227" b="13227"/>
          <a:stretch/>
        </p:blipFill>
        <p:spPr/>
      </p:pic>
      <p:sp>
        <p:nvSpPr>
          <p:cNvPr id="4" name="Espace réservé du texte 3">
            <a:extLst>
              <a:ext uri="{FF2B5EF4-FFF2-40B4-BE49-F238E27FC236}">
                <a16:creationId xmlns:a16="http://schemas.microsoft.com/office/drawing/2014/main" id="{BFAF7377-87AF-3A8C-539C-8A9651F5DA33}"/>
              </a:ext>
            </a:extLst>
          </p:cNvPr>
          <p:cNvSpPr>
            <a:spLocks noGrp="1"/>
          </p:cNvSpPr>
          <p:nvPr>
            <p:ph type="body" sz="quarter" idx="17"/>
          </p:nvPr>
        </p:nvSpPr>
        <p:spPr/>
        <p:txBody>
          <a:bodyPr rtlCol="0"/>
          <a:lstStyle>
            <a:defPPr>
              <a:defRPr lang="fr-FR"/>
            </a:defPPr>
          </a:lstStyle>
          <a:p>
            <a:pPr rtl="0"/>
            <a:r>
              <a:rPr lang="fr-FR"/>
              <a:t>Ingénieur en électronique</a:t>
            </a:r>
          </a:p>
          <a:p>
            <a:pPr rtl="0"/>
            <a:r>
              <a:rPr lang="fr-FR"/>
              <a:t>Auto-entrepreneur</a:t>
            </a:r>
          </a:p>
          <a:p>
            <a:pPr rtl="0"/>
            <a:endParaRPr lang="fr-FR"/>
          </a:p>
          <a:p>
            <a:pPr rtl="0"/>
            <a:r>
              <a:rPr lang="fr-FR"/>
              <a:t>Chef de projet &amp; Scrum Master</a:t>
            </a:r>
          </a:p>
          <a:p>
            <a:pPr rtl="0"/>
            <a:endParaRPr lang="fr-FR"/>
          </a:p>
          <a:p>
            <a:pPr rtl="0"/>
            <a:endParaRPr lang="fr-FR"/>
          </a:p>
        </p:txBody>
      </p:sp>
      <p:sp>
        <p:nvSpPr>
          <p:cNvPr id="5" name="Espace réservé du numéro de diapositive 4">
            <a:extLst>
              <a:ext uri="{FF2B5EF4-FFF2-40B4-BE49-F238E27FC236}">
                <a16:creationId xmlns:a16="http://schemas.microsoft.com/office/drawing/2014/main" id="{207316B7-4BC7-F5CE-3E25-2857DF6FBE37}"/>
              </a:ext>
            </a:extLst>
          </p:cNvPr>
          <p:cNvSpPr>
            <a:spLocks noGrp="1"/>
          </p:cNvSpPr>
          <p:nvPr>
            <p:ph type="sldNum" sz="quarter" idx="20"/>
          </p:nvPr>
        </p:nvSpPr>
        <p:spPr/>
        <p:txBody>
          <a:bodyPr/>
          <a:lstStyle/>
          <a:p>
            <a:pPr rtl="0"/>
            <a:fld id="{D8DA9DAA-006C-4F4B-980E-E3DF019B24E2}" type="slidenum">
              <a:rPr lang="fr-FR" smtClean="0"/>
              <a:pPr rtl="0"/>
              <a:t>3</a:t>
            </a:fld>
            <a:endParaRPr lang="fr-FR"/>
          </a:p>
        </p:txBody>
      </p:sp>
    </p:spTree>
    <p:extLst>
      <p:ext uri="{BB962C8B-B14F-4D97-AF65-F5344CB8AC3E}">
        <p14:creationId xmlns:p14="http://schemas.microsoft.com/office/powerpoint/2010/main" val="878683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03E42F-6DF1-CAC7-46F0-4C18EAC60D1C}"/>
              </a:ext>
            </a:extLst>
          </p:cNvPr>
          <p:cNvSpPr>
            <a:spLocks noGrp="1"/>
          </p:cNvSpPr>
          <p:nvPr>
            <p:ph type="ctrTitle"/>
          </p:nvPr>
        </p:nvSpPr>
        <p:spPr/>
        <p:txBody>
          <a:bodyPr/>
          <a:lstStyle/>
          <a:p>
            <a:r>
              <a:rPr lang="fr-FR"/>
              <a:t>L’installation du projet</a:t>
            </a:r>
          </a:p>
        </p:txBody>
      </p:sp>
      <p:sp>
        <p:nvSpPr>
          <p:cNvPr id="3" name="Sous-titre 2">
            <a:extLst>
              <a:ext uri="{FF2B5EF4-FFF2-40B4-BE49-F238E27FC236}">
                <a16:creationId xmlns:a16="http://schemas.microsoft.com/office/drawing/2014/main" id="{3EF35502-B0EF-CAAE-A0EB-31EE85DDE819}"/>
              </a:ext>
            </a:extLst>
          </p:cNvPr>
          <p:cNvSpPr>
            <a:spLocks noGrp="1"/>
          </p:cNvSpPr>
          <p:nvPr>
            <p:ph type="body" sz="quarter" idx="14"/>
          </p:nvPr>
        </p:nvSpPr>
        <p:spPr/>
        <p:txBody>
          <a:bodyPr/>
          <a:lstStyle/>
          <a:p>
            <a:pPr marL="285750" indent="-285750">
              <a:buFont typeface="Arial" panose="020B0604020202020204" pitchFamily="34" charset="0"/>
              <a:buChar char="•"/>
            </a:pPr>
            <a:r>
              <a:rPr lang="fr-FR"/>
              <a:t>Création de la base de données</a:t>
            </a:r>
          </a:p>
          <a:p>
            <a:pPr marL="285750" indent="-285750">
              <a:buFont typeface="Arial" panose="020B0604020202020204" pitchFamily="34" charset="0"/>
              <a:buChar char="•"/>
            </a:pPr>
            <a:r>
              <a:rPr lang="fr-FR"/>
              <a:t>Création du Backend &amp; Frontend</a:t>
            </a:r>
          </a:p>
          <a:p>
            <a:pPr marL="285750" indent="-285750">
              <a:buFont typeface="Arial" panose="020B0604020202020204" pitchFamily="34" charset="0"/>
              <a:buChar char="•"/>
            </a:pPr>
            <a:r>
              <a:rPr lang="fr-FR"/>
              <a:t>Création des applications Spring et </a:t>
            </a:r>
            <a:r>
              <a:rPr lang="fr-FR" err="1"/>
              <a:t>Angular</a:t>
            </a:r>
            <a:endParaRPr lang="fr-FR"/>
          </a:p>
          <a:p>
            <a:pPr marL="571500" lvl="1" indent="-342900"/>
            <a:r>
              <a:rPr lang="fr-FR"/>
              <a:t>Business</a:t>
            </a:r>
          </a:p>
          <a:p>
            <a:pPr marL="571500" lvl="1" indent="-342900"/>
            <a:r>
              <a:rPr lang="fr-FR" err="1"/>
              <a:t>Ws</a:t>
            </a:r>
            <a:endParaRPr lang="fr-FR"/>
          </a:p>
          <a:p>
            <a:pPr marL="571500" lvl="1" indent="-342900"/>
            <a:r>
              <a:rPr lang="fr-FR"/>
              <a:t>Web</a:t>
            </a:r>
          </a:p>
          <a:p>
            <a:pPr marL="342900" indent="-342900">
              <a:buFont typeface="Arial" panose="020B0604020202020204" pitchFamily="34" charset="0"/>
              <a:buChar char="•"/>
            </a:pPr>
            <a:r>
              <a:rPr lang="fr-FR"/>
              <a:t>Publication sur </a:t>
            </a:r>
            <a:r>
              <a:rPr lang="fr-FR" err="1"/>
              <a:t>Gitlab</a:t>
            </a:r>
            <a:endParaRPr lang="fr-FR"/>
          </a:p>
          <a:p>
            <a:pPr marL="342900" indent="-342900">
              <a:buFont typeface="Arial" panose="020B0604020202020204" pitchFamily="34" charset="0"/>
              <a:buChar char="•"/>
            </a:pPr>
            <a:r>
              <a:rPr lang="fr-FR"/>
              <a:t>Création de toutes les entités du MVP</a:t>
            </a:r>
          </a:p>
          <a:p>
            <a:pPr marL="342900" indent="-342900">
              <a:buFont typeface="Arial" panose="020B0604020202020204" pitchFamily="34" charset="0"/>
              <a:buChar char="•"/>
            </a:pPr>
            <a:endParaRPr lang="fr-FR"/>
          </a:p>
          <a:p>
            <a:pPr marL="285750" indent="-285750">
              <a:buFont typeface="Arial" panose="020B0604020202020204" pitchFamily="34" charset="0"/>
              <a:buChar char="•"/>
            </a:pPr>
            <a:endParaRPr lang="fr-FR"/>
          </a:p>
        </p:txBody>
      </p:sp>
      <p:pic>
        <p:nvPicPr>
          <p:cNvPr id="4" name="Espace réservé pour une image  3">
            <a:extLst>
              <a:ext uri="{FF2B5EF4-FFF2-40B4-BE49-F238E27FC236}">
                <a16:creationId xmlns:a16="http://schemas.microsoft.com/office/drawing/2014/main" id="{3536E011-D6DC-C5F5-1FF3-3E6C01F68D76}"/>
              </a:ext>
            </a:extLst>
          </p:cNvPr>
          <p:cNvPicPr>
            <a:picLocks noGrp="1" noChangeAspect="1"/>
          </p:cNvPicPr>
          <p:nvPr>
            <p:ph type="pic" sz="quarter" idx="13"/>
          </p:nvPr>
        </p:nvPicPr>
        <p:blipFill>
          <a:blip r:embed="rId3"/>
          <a:srcRect l="19683" r="19683"/>
          <a:stretch/>
        </p:blipFill>
        <p:spPr/>
      </p:pic>
      <p:sp>
        <p:nvSpPr>
          <p:cNvPr id="7" name="Espace réservé du numéro de diapositive 6">
            <a:extLst>
              <a:ext uri="{FF2B5EF4-FFF2-40B4-BE49-F238E27FC236}">
                <a16:creationId xmlns:a16="http://schemas.microsoft.com/office/drawing/2014/main" id="{18DEC399-87E5-724B-964B-A1E7B19BC6DC}"/>
              </a:ext>
            </a:extLst>
          </p:cNvPr>
          <p:cNvSpPr>
            <a:spLocks noGrp="1"/>
          </p:cNvSpPr>
          <p:nvPr>
            <p:ph type="sldNum" sz="quarter" idx="12"/>
          </p:nvPr>
        </p:nvSpPr>
        <p:spPr/>
        <p:txBody>
          <a:bodyPr/>
          <a:lstStyle/>
          <a:p>
            <a:pPr rtl="0"/>
            <a:fld id="{D8DA9DAA-006C-4F4B-980E-E3DF019B24E2}" type="slidenum">
              <a:rPr lang="fr-FR" smtClean="0"/>
              <a:pPr rtl="0"/>
              <a:t>30</a:t>
            </a:fld>
            <a:endParaRPr lang="fr-FR"/>
          </a:p>
        </p:txBody>
      </p:sp>
    </p:spTree>
    <p:extLst>
      <p:ext uri="{BB962C8B-B14F-4D97-AF65-F5344CB8AC3E}">
        <p14:creationId xmlns:p14="http://schemas.microsoft.com/office/powerpoint/2010/main" val="4278018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E8DCE7-0842-E4E6-5F14-387F803F068D}"/>
              </a:ext>
            </a:extLst>
          </p:cNvPr>
          <p:cNvSpPr>
            <a:spLocks noGrp="1"/>
          </p:cNvSpPr>
          <p:nvPr>
            <p:ph type="ctrTitle"/>
          </p:nvPr>
        </p:nvSpPr>
        <p:spPr>
          <a:xfrm>
            <a:off x="1280159" y="735330"/>
            <a:ext cx="7882891" cy="1852046"/>
          </a:xfrm>
        </p:spPr>
        <p:txBody>
          <a:bodyPr/>
          <a:lstStyle/>
          <a:p>
            <a:r>
              <a:rPr lang="fr-FR"/>
              <a:t>Création De la base de données</a:t>
            </a:r>
          </a:p>
        </p:txBody>
      </p:sp>
      <p:pic>
        <p:nvPicPr>
          <p:cNvPr id="4" name="Image 3">
            <a:extLst>
              <a:ext uri="{FF2B5EF4-FFF2-40B4-BE49-F238E27FC236}">
                <a16:creationId xmlns:a16="http://schemas.microsoft.com/office/drawing/2014/main" id="{0CB4F59D-DC60-6D7D-A882-411B97742874}"/>
              </a:ext>
            </a:extLst>
          </p:cNvPr>
          <p:cNvPicPr>
            <a:picLocks noChangeAspect="1"/>
          </p:cNvPicPr>
          <p:nvPr/>
        </p:nvPicPr>
        <p:blipFill>
          <a:blip r:embed="rId3"/>
          <a:srcRect/>
          <a:stretch/>
        </p:blipFill>
        <p:spPr>
          <a:xfrm>
            <a:off x="251106" y="2753589"/>
            <a:ext cx="6480825" cy="3673714"/>
          </a:xfrm>
          <a:prstGeom prst="rect">
            <a:avLst/>
          </a:prstGeom>
          <a:ln>
            <a:noFill/>
          </a:ln>
          <a:effectLst>
            <a:outerShdw blurRad="292100" dist="139700" dir="2700000" algn="tl" rotWithShape="0">
              <a:srgbClr val="333333">
                <a:alpha val="65000"/>
              </a:srgbClr>
            </a:outerShdw>
          </a:effectLst>
        </p:spPr>
      </p:pic>
      <p:pic>
        <p:nvPicPr>
          <p:cNvPr id="9" name="Image 8" descr="Une image contenant noir, obscurité&#10;&#10;Description générée automatiquement">
            <a:extLst>
              <a:ext uri="{FF2B5EF4-FFF2-40B4-BE49-F238E27FC236}">
                <a16:creationId xmlns:a16="http://schemas.microsoft.com/office/drawing/2014/main" id="{29A2504D-58D5-4BB6-0A71-8E1212A5EC6B}"/>
              </a:ext>
            </a:extLst>
          </p:cNvPr>
          <p:cNvPicPr>
            <a:picLocks noChangeAspect="1"/>
          </p:cNvPicPr>
          <p:nvPr/>
        </p:nvPicPr>
        <p:blipFill>
          <a:blip r:embed="rId4"/>
          <a:stretch>
            <a:fillRect/>
          </a:stretch>
        </p:blipFill>
        <p:spPr>
          <a:xfrm>
            <a:off x="7431420" y="3690102"/>
            <a:ext cx="1800687" cy="1800687"/>
          </a:xfrm>
          <a:prstGeom prst="rect">
            <a:avLst/>
          </a:prstGeom>
        </p:spPr>
      </p:pic>
      <p:pic>
        <p:nvPicPr>
          <p:cNvPr id="13" name="Image 12">
            <a:extLst>
              <a:ext uri="{FF2B5EF4-FFF2-40B4-BE49-F238E27FC236}">
                <a16:creationId xmlns:a16="http://schemas.microsoft.com/office/drawing/2014/main" id="{159C6F0B-10DC-C514-A10F-05BE0E11786F}"/>
              </a:ext>
            </a:extLst>
          </p:cNvPr>
          <p:cNvPicPr>
            <a:picLocks noChangeAspect="1"/>
          </p:cNvPicPr>
          <p:nvPr/>
        </p:nvPicPr>
        <p:blipFill>
          <a:blip r:embed="rId5"/>
          <a:stretch>
            <a:fillRect/>
          </a:stretch>
        </p:blipFill>
        <p:spPr>
          <a:xfrm>
            <a:off x="9931596" y="1249257"/>
            <a:ext cx="2133898" cy="5258534"/>
          </a:xfrm>
          <a:prstGeom prst="rect">
            <a:avLst/>
          </a:prstGeom>
          <a:ln>
            <a:noFill/>
          </a:ln>
          <a:effectLst>
            <a:outerShdw blurRad="292100" dist="139700" dir="2700000" algn="tl" rotWithShape="0">
              <a:srgbClr val="333333">
                <a:alpha val="65000"/>
              </a:srgbClr>
            </a:outerShdw>
          </a:effectLst>
        </p:spPr>
      </p:pic>
      <p:cxnSp>
        <p:nvCxnSpPr>
          <p:cNvPr id="15" name="Connecteur droit avec flèche 14">
            <a:extLst>
              <a:ext uri="{FF2B5EF4-FFF2-40B4-BE49-F238E27FC236}">
                <a16:creationId xmlns:a16="http://schemas.microsoft.com/office/drawing/2014/main" id="{FC02D8C6-8AED-7663-766A-3892E0B7170B}"/>
              </a:ext>
            </a:extLst>
          </p:cNvPr>
          <p:cNvCxnSpPr>
            <a:stCxn id="4" idx="3"/>
            <a:endCxn id="9" idx="1"/>
          </p:cNvCxnSpPr>
          <p:nvPr/>
        </p:nvCxnSpPr>
        <p:spPr>
          <a:xfrm>
            <a:off x="6731931" y="4590446"/>
            <a:ext cx="699489" cy="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a:extLst>
              <a:ext uri="{FF2B5EF4-FFF2-40B4-BE49-F238E27FC236}">
                <a16:creationId xmlns:a16="http://schemas.microsoft.com/office/drawing/2014/main" id="{F008B075-3136-CBB7-81CF-ACD73086F90F}"/>
              </a:ext>
            </a:extLst>
          </p:cNvPr>
          <p:cNvCxnSpPr>
            <a:cxnSpLocks/>
            <a:stCxn id="9" idx="3"/>
            <a:endCxn id="13" idx="1"/>
          </p:cNvCxnSpPr>
          <p:nvPr/>
        </p:nvCxnSpPr>
        <p:spPr>
          <a:xfrm flipV="1">
            <a:off x="9232107" y="3878524"/>
            <a:ext cx="699489" cy="711922"/>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itre 1">
            <a:extLst>
              <a:ext uri="{FF2B5EF4-FFF2-40B4-BE49-F238E27FC236}">
                <a16:creationId xmlns:a16="http://schemas.microsoft.com/office/drawing/2014/main" id="{22C4E119-779C-C438-1FE7-63712B1F783A}"/>
              </a:ext>
            </a:extLst>
          </p:cNvPr>
          <p:cNvSpPr txBox="1">
            <a:spLocks/>
          </p:cNvSpPr>
          <p:nvPr/>
        </p:nvSpPr>
        <p:spPr>
          <a:xfrm>
            <a:off x="7500477" y="4290620"/>
            <a:ext cx="2620450" cy="1852046"/>
          </a:xfrm>
          <a:prstGeom prst="rect">
            <a:avLst/>
          </a:prstGeom>
        </p:spPr>
        <p:txBody>
          <a:bodyPr vert="horz" lIns="0" tIns="0" rIns="0" bIns="0" rtlCol="0" anchor="b" anchorCtr="0">
            <a:noAutofit/>
          </a:bodyPr>
          <a:lstStyle>
            <a:defPPr>
              <a:defRPr lang="fr-FR"/>
            </a:defPPr>
            <a:lvl1pPr algn="l" defTabSz="914400" rtl="0" eaLnBrk="1" latinLnBrk="0" hangingPunct="1">
              <a:lnSpc>
                <a:spcPts val="5400"/>
              </a:lnSpc>
              <a:spcBef>
                <a:spcPct val="0"/>
              </a:spcBef>
              <a:buNone/>
              <a:defRPr lang="fr-FR" sz="5400" b="1" i="0" kern="1200" cap="all" spc="0" baseline="0">
                <a:solidFill>
                  <a:schemeClr val="bg1"/>
                </a:solidFill>
                <a:latin typeface="+mj-lt"/>
                <a:ea typeface="+mj-ea"/>
                <a:cs typeface="+mj-cs"/>
              </a:defRPr>
            </a:lvl1pPr>
          </a:lstStyle>
          <a:p>
            <a:r>
              <a:rPr lang="fr-FR" sz="4000" err="1">
                <a:solidFill>
                  <a:schemeClr val="tx1"/>
                </a:solidFill>
              </a:rPr>
              <a:t>sCRIPT</a:t>
            </a:r>
            <a:endParaRPr lang="fr-FR" sz="4000">
              <a:solidFill>
                <a:schemeClr val="tx1"/>
              </a:solidFill>
            </a:endParaRPr>
          </a:p>
        </p:txBody>
      </p:sp>
    </p:spTree>
    <p:extLst>
      <p:ext uri="{BB962C8B-B14F-4D97-AF65-F5344CB8AC3E}">
        <p14:creationId xmlns:p14="http://schemas.microsoft.com/office/powerpoint/2010/main" val="4123209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E8DCE7-0842-E4E6-5F14-387F803F068D}"/>
              </a:ext>
            </a:extLst>
          </p:cNvPr>
          <p:cNvSpPr>
            <a:spLocks noGrp="1"/>
          </p:cNvSpPr>
          <p:nvPr>
            <p:ph type="ctrTitle"/>
          </p:nvPr>
        </p:nvSpPr>
        <p:spPr/>
        <p:txBody>
          <a:bodyPr/>
          <a:lstStyle/>
          <a:p>
            <a:r>
              <a:rPr lang="fr-FR"/>
              <a:t>Création des projets</a:t>
            </a:r>
          </a:p>
        </p:txBody>
      </p:sp>
      <p:sp>
        <p:nvSpPr>
          <p:cNvPr id="3" name="Sous-titre 2">
            <a:extLst>
              <a:ext uri="{FF2B5EF4-FFF2-40B4-BE49-F238E27FC236}">
                <a16:creationId xmlns:a16="http://schemas.microsoft.com/office/drawing/2014/main" id="{89A87296-2ADF-FEC1-05B8-C99DA48496A5}"/>
              </a:ext>
            </a:extLst>
          </p:cNvPr>
          <p:cNvSpPr>
            <a:spLocks noGrp="1"/>
          </p:cNvSpPr>
          <p:nvPr>
            <p:ph type="subTitle" idx="1"/>
          </p:nvPr>
        </p:nvSpPr>
        <p:spPr/>
        <p:txBody>
          <a:bodyPr/>
          <a:lstStyle/>
          <a:p>
            <a:pPr marL="285750" indent="-285750">
              <a:lnSpc>
                <a:spcPct val="110000"/>
              </a:lnSpc>
              <a:buFont typeface="Arial,Sans-Serif"/>
              <a:buChar char="•"/>
            </a:pPr>
            <a:r>
              <a:rPr lang="fr-FR" sz="1800">
                <a:latin typeface="Arial"/>
                <a:cs typeface="Arial"/>
              </a:rPr>
              <a:t>Création des Backend &amp; Frontend</a:t>
            </a:r>
            <a:endParaRPr lang="en-US" sz="1800">
              <a:latin typeface="Arial"/>
              <a:cs typeface="Arial"/>
            </a:endParaRPr>
          </a:p>
          <a:p>
            <a:pPr marL="285750" indent="-285750">
              <a:lnSpc>
                <a:spcPct val="110000"/>
              </a:lnSpc>
              <a:buFont typeface="Arial,Sans-Serif"/>
              <a:buChar char="•"/>
            </a:pPr>
            <a:endParaRPr lang="fr-FR" sz="1800">
              <a:latin typeface="Arial"/>
              <a:cs typeface="Arial"/>
            </a:endParaRPr>
          </a:p>
          <a:p>
            <a:endParaRPr lang="fr-FR"/>
          </a:p>
        </p:txBody>
      </p:sp>
      <p:pic>
        <p:nvPicPr>
          <p:cNvPr id="5" name="Image 4" descr="Une image contenant Graphique, Police, graphisme, logo&#10;&#10;Description générée automatiquement">
            <a:extLst>
              <a:ext uri="{FF2B5EF4-FFF2-40B4-BE49-F238E27FC236}">
                <a16:creationId xmlns:a16="http://schemas.microsoft.com/office/drawing/2014/main" id="{0FE50E3F-802B-EA92-6D82-AF36A9D381AD}"/>
              </a:ext>
            </a:extLst>
          </p:cNvPr>
          <p:cNvPicPr>
            <a:picLocks noChangeAspect="1"/>
          </p:cNvPicPr>
          <p:nvPr/>
        </p:nvPicPr>
        <p:blipFill>
          <a:blip r:embed="rId2"/>
          <a:stretch>
            <a:fillRect/>
          </a:stretch>
        </p:blipFill>
        <p:spPr>
          <a:xfrm>
            <a:off x="1431138" y="4024926"/>
            <a:ext cx="4664862" cy="1199015"/>
          </a:xfrm>
          <a:prstGeom prst="rect">
            <a:avLst/>
          </a:prstGeom>
        </p:spPr>
      </p:pic>
      <p:pic>
        <p:nvPicPr>
          <p:cNvPr id="7" name="Image 6" descr="Une image contenant Graphique, Police, graphisme, conception&#10;&#10;Description générée automatiquement">
            <a:extLst>
              <a:ext uri="{FF2B5EF4-FFF2-40B4-BE49-F238E27FC236}">
                <a16:creationId xmlns:a16="http://schemas.microsoft.com/office/drawing/2014/main" id="{91B73D12-0B4C-D091-C613-BBDDE11272A9}"/>
              </a:ext>
            </a:extLst>
          </p:cNvPr>
          <p:cNvPicPr>
            <a:picLocks noChangeAspect="1"/>
          </p:cNvPicPr>
          <p:nvPr/>
        </p:nvPicPr>
        <p:blipFill>
          <a:blip r:embed="rId3"/>
          <a:stretch>
            <a:fillRect/>
          </a:stretch>
        </p:blipFill>
        <p:spPr>
          <a:xfrm>
            <a:off x="6501798" y="3983903"/>
            <a:ext cx="5264075" cy="1281062"/>
          </a:xfrm>
          <a:prstGeom prst="rect">
            <a:avLst/>
          </a:prstGeom>
        </p:spPr>
      </p:pic>
      <p:sp>
        <p:nvSpPr>
          <p:cNvPr id="10" name="Espace réservé du numéro de diapositive 4">
            <a:extLst>
              <a:ext uri="{FF2B5EF4-FFF2-40B4-BE49-F238E27FC236}">
                <a16:creationId xmlns:a16="http://schemas.microsoft.com/office/drawing/2014/main" id="{955421C6-FEE1-FA90-2865-983CE9D3C4A8}"/>
              </a:ext>
            </a:extLst>
          </p:cNvPr>
          <p:cNvSpPr txBox="1">
            <a:spLocks/>
          </p:cNvSpPr>
          <p:nvPr/>
        </p:nvSpPr>
        <p:spPr>
          <a:xfrm>
            <a:off x="1048237" y="3141643"/>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32</a:t>
            </a:fld>
            <a:endParaRPr lang="fr-FR">
              <a:solidFill>
                <a:schemeClr val="bg1"/>
              </a:solidFill>
            </a:endParaRPr>
          </a:p>
        </p:txBody>
      </p:sp>
    </p:spTree>
    <p:extLst>
      <p:ext uri="{BB962C8B-B14F-4D97-AF65-F5344CB8AC3E}">
        <p14:creationId xmlns:p14="http://schemas.microsoft.com/office/powerpoint/2010/main" val="1917753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E8DCE7-0842-E4E6-5F14-387F803F068D}"/>
              </a:ext>
            </a:extLst>
          </p:cNvPr>
          <p:cNvSpPr>
            <a:spLocks noGrp="1"/>
          </p:cNvSpPr>
          <p:nvPr>
            <p:ph type="ctrTitle"/>
          </p:nvPr>
        </p:nvSpPr>
        <p:spPr/>
        <p:txBody>
          <a:bodyPr/>
          <a:lstStyle/>
          <a:p>
            <a:r>
              <a:rPr lang="fr-FR" err="1"/>
              <a:t>GitLab</a:t>
            </a:r>
            <a:endParaRPr lang="fr-FR"/>
          </a:p>
        </p:txBody>
      </p:sp>
      <p:sp>
        <p:nvSpPr>
          <p:cNvPr id="3" name="Sous-titre 2">
            <a:extLst>
              <a:ext uri="{FF2B5EF4-FFF2-40B4-BE49-F238E27FC236}">
                <a16:creationId xmlns:a16="http://schemas.microsoft.com/office/drawing/2014/main" id="{89A87296-2ADF-FEC1-05B8-C99DA48496A5}"/>
              </a:ext>
            </a:extLst>
          </p:cNvPr>
          <p:cNvSpPr>
            <a:spLocks noGrp="1"/>
          </p:cNvSpPr>
          <p:nvPr>
            <p:ph type="subTitle" idx="1"/>
          </p:nvPr>
        </p:nvSpPr>
        <p:spPr/>
        <p:txBody>
          <a:bodyPr/>
          <a:lstStyle/>
          <a:p>
            <a:r>
              <a:rPr lang="fr-FR"/>
              <a:t>Principe de fonctionnement</a:t>
            </a:r>
          </a:p>
        </p:txBody>
      </p:sp>
      <p:pic>
        <p:nvPicPr>
          <p:cNvPr id="7" name="Image 6">
            <a:extLst>
              <a:ext uri="{FF2B5EF4-FFF2-40B4-BE49-F238E27FC236}">
                <a16:creationId xmlns:a16="http://schemas.microsoft.com/office/drawing/2014/main" id="{08306211-157A-15CA-1105-8572D145827E}"/>
              </a:ext>
            </a:extLst>
          </p:cNvPr>
          <p:cNvPicPr>
            <a:picLocks noChangeAspect="1"/>
          </p:cNvPicPr>
          <p:nvPr/>
        </p:nvPicPr>
        <p:blipFill>
          <a:blip r:embed="rId2"/>
          <a:stretch>
            <a:fillRect/>
          </a:stretch>
        </p:blipFill>
        <p:spPr>
          <a:xfrm>
            <a:off x="5483344" y="359782"/>
            <a:ext cx="6325682" cy="4488443"/>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7EBBA287-F9E4-D471-F6CB-F44CE4F8090B}"/>
              </a:ext>
            </a:extLst>
          </p:cNvPr>
          <p:cNvPicPr>
            <a:picLocks noChangeAspect="1"/>
          </p:cNvPicPr>
          <p:nvPr/>
        </p:nvPicPr>
        <p:blipFill>
          <a:blip r:embed="rId3"/>
          <a:stretch>
            <a:fillRect/>
          </a:stretch>
        </p:blipFill>
        <p:spPr>
          <a:xfrm>
            <a:off x="1529414" y="4409035"/>
            <a:ext cx="10468318" cy="2271037"/>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4">
            <a:extLst>
              <a:ext uri="{FF2B5EF4-FFF2-40B4-BE49-F238E27FC236}">
                <a16:creationId xmlns:a16="http://schemas.microsoft.com/office/drawing/2014/main" id="{1761AF0A-FC1C-42AC-96BD-9817BFB0E0D6}"/>
              </a:ext>
            </a:extLst>
          </p:cNvPr>
          <p:cNvSpPr txBox="1">
            <a:spLocks/>
          </p:cNvSpPr>
          <p:nvPr/>
        </p:nvSpPr>
        <p:spPr>
          <a:xfrm>
            <a:off x="1048237" y="3152723"/>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33</a:t>
            </a:fld>
            <a:endParaRPr lang="fr-FR">
              <a:solidFill>
                <a:schemeClr val="bg1"/>
              </a:solidFill>
            </a:endParaRPr>
          </a:p>
        </p:txBody>
      </p:sp>
    </p:spTree>
    <p:extLst>
      <p:ext uri="{BB962C8B-B14F-4D97-AF65-F5344CB8AC3E}">
        <p14:creationId xmlns:p14="http://schemas.microsoft.com/office/powerpoint/2010/main" val="71735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03E42F-6DF1-CAC7-46F0-4C18EAC60D1C}"/>
              </a:ext>
            </a:extLst>
          </p:cNvPr>
          <p:cNvSpPr>
            <a:spLocks noGrp="1"/>
          </p:cNvSpPr>
          <p:nvPr>
            <p:ph type="ctrTitle"/>
          </p:nvPr>
        </p:nvSpPr>
        <p:spPr>
          <a:xfrm>
            <a:off x="1280159" y="640080"/>
            <a:ext cx="10302240" cy="1255395"/>
          </a:xfrm>
        </p:spPr>
        <p:txBody>
          <a:bodyPr anchor="t"/>
          <a:lstStyle/>
          <a:p>
            <a:r>
              <a:rPr lang="fr-FR"/>
              <a:t>Le développement</a:t>
            </a:r>
            <a:br>
              <a:rPr lang="fr-FR"/>
            </a:br>
            <a:r>
              <a:rPr lang="fr-FR"/>
              <a:t>Backend</a:t>
            </a:r>
          </a:p>
        </p:txBody>
      </p:sp>
      <p:sp>
        <p:nvSpPr>
          <p:cNvPr id="3" name="Sous-titre 2">
            <a:extLst>
              <a:ext uri="{FF2B5EF4-FFF2-40B4-BE49-F238E27FC236}">
                <a16:creationId xmlns:a16="http://schemas.microsoft.com/office/drawing/2014/main" id="{3EF35502-B0EF-CAAE-A0EB-31EE85DDE819}"/>
              </a:ext>
            </a:extLst>
          </p:cNvPr>
          <p:cNvSpPr>
            <a:spLocks noGrp="1"/>
          </p:cNvSpPr>
          <p:nvPr>
            <p:ph type="subTitle" idx="1"/>
          </p:nvPr>
        </p:nvSpPr>
        <p:spPr>
          <a:xfrm>
            <a:off x="1285852" y="1931584"/>
            <a:ext cx="7853678" cy="451567"/>
          </a:xfrm>
        </p:spPr>
        <p:txBody>
          <a:bodyPr>
            <a:normAutofit/>
          </a:bodyPr>
          <a:lstStyle/>
          <a:p>
            <a:r>
              <a:rPr lang="fr-FR"/>
              <a:t>Création de toutes les entités du MVP</a:t>
            </a:r>
          </a:p>
        </p:txBody>
      </p:sp>
      <p:pic>
        <p:nvPicPr>
          <p:cNvPr id="5" name="Image 4">
            <a:extLst>
              <a:ext uri="{FF2B5EF4-FFF2-40B4-BE49-F238E27FC236}">
                <a16:creationId xmlns:a16="http://schemas.microsoft.com/office/drawing/2014/main" id="{13B283AF-5005-FD9D-BCCF-EF24F359C240}"/>
              </a:ext>
            </a:extLst>
          </p:cNvPr>
          <p:cNvPicPr>
            <a:picLocks noChangeAspect="1"/>
          </p:cNvPicPr>
          <p:nvPr/>
        </p:nvPicPr>
        <p:blipFill>
          <a:blip r:embed="rId3"/>
          <a:stretch>
            <a:fillRect/>
          </a:stretch>
        </p:blipFill>
        <p:spPr>
          <a:xfrm>
            <a:off x="9139530" y="152404"/>
            <a:ext cx="2759803" cy="6524621"/>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837DF8E5-A31D-230B-03E0-EB759B2A04B4}"/>
              </a:ext>
            </a:extLst>
          </p:cNvPr>
          <p:cNvPicPr>
            <a:picLocks noChangeAspect="1"/>
          </p:cNvPicPr>
          <p:nvPr/>
        </p:nvPicPr>
        <p:blipFill>
          <a:blip r:embed="rId4"/>
          <a:stretch>
            <a:fillRect/>
          </a:stretch>
        </p:blipFill>
        <p:spPr>
          <a:xfrm>
            <a:off x="4954709" y="2419260"/>
            <a:ext cx="2953139" cy="4303458"/>
          </a:xfrm>
          <a:prstGeom prst="rect">
            <a:avLst/>
          </a:prstGeom>
          <a:ln w="28575">
            <a:solidFill>
              <a:schemeClr val="accent6"/>
            </a:solidFill>
          </a:ln>
        </p:spPr>
      </p:pic>
      <p:sp>
        <p:nvSpPr>
          <p:cNvPr id="8" name="Rectangle 7">
            <a:extLst>
              <a:ext uri="{FF2B5EF4-FFF2-40B4-BE49-F238E27FC236}">
                <a16:creationId xmlns:a16="http://schemas.microsoft.com/office/drawing/2014/main" id="{76C62D35-6A7A-6DF1-D1EE-84CB10370833}"/>
              </a:ext>
            </a:extLst>
          </p:cNvPr>
          <p:cNvSpPr/>
          <p:nvPr/>
        </p:nvSpPr>
        <p:spPr>
          <a:xfrm>
            <a:off x="9139530" y="1482725"/>
            <a:ext cx="2759803" cy="3508375"/>
          </a:xfrm>
          <a:prstGeom prst="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F23794B-26BB-57A6-271E-6580CB19C2CA}"/>
              </a:ext>
            </a:extLst>
          </p:cNvPr>
          <p:cNvSpPr/>
          <p:nvPr/>
        </p:nvSpPr>
        <p:spPr>
          <a:xfrm>
            <a:off x="9139530" y="4367213"/>
            <a:ext cx="2759803" cy="157162"/>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 en angle 10">
            <a:extLst>
              <a:ext uri="{FF2B5EF4-FFF2-40B4-BE49-F238E27FC236}">
                <a16:creationId xmlns:a16="http://schemas.microsoft.com/office/drawing/2014/main" id="{D5800D2B-32AB-042B-CFD5-ED2870C712D9}"/>
              </a:ext>
            </a:extLst>
          </p:cNvPr>
          <p:cNvCxnSpPr>
            <a:stCxn id="9" idx="1"/>
            <a:endCxn id="7" idx="3"/>
          </p:cNvCxnSpPr>
          <p:nvPr/>
        </p:nvCxnSpPr>
        <p:spPr>
          <a:xfrm rot="10800000" flipV="1">
            <a:off x="7907848" y="4445793"/>
            <a:ext cx="1231682" cy="12519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Espace réservé du numéro de diapositive 4">
            <a:extLst>
              <a:ext uri="{FF2B5EF4-FFF2-40B4-BE49-F238E27FC236}">
                <a16:creationId xmlns:a16="http://schemas.microsoft.com/office/drawing/2014/main" id="{AA41B447-9E6F-6741-901E-8C544341968B}"/>
              </a:ext>
            </a:extLst>
          </p:cNvPr>
          <p:cNvSpPr txBox="1">
            <a:spLocks/>
          </p:cNvSpPr>
          <p:nvPr/>
        </p:nvSpPr>
        <p:spPr>
          <a:xfrm>
            <a:off x="1048238" y="3145067"/>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34</a:t>
            </a:fld>
            <a:endParaRPr lang="fr-FR">
              <a:solidFill>
                <a:schemeClr val="bg1"/>
              </a:solidFill>
            </a:endParaRPr>
          </a:p>
        </p:txBody>
      </p:sp>
    </p:spTree>
    <p:extLst>
      <p:ext uri="{BB962C8B-B14F-4D97-AF65-F5344CB8AC3E}">
        <p14:creationId xmlns:p14="http://schemas.microsoft.com/office/powerpoint/2010/main" val="1404607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72EA7F-6EAF-E79F-3131-3A19E47D84BA}"/>
              </a:ext>
            </a:extLst>
          </p:cNvPr>
          <p:cNvSpPr>
            <a:spLocks noGrp="1"/>
          </p:cNvSpPr>
          <p:nvPr>
            <p:ph type="ctrTitle"/>
          </p:nvPr>
        </p:nvSpPr>
        <p:spPr>
          <a:xfrm>
            <a:off x="1280159" y="3383280"/>
            <a:ext cx="10302240" cy="1852046"/>
          </a:xfrm>
        </p:spPr>
        <p:txBody>
          <a:bodyPr anchor="t">
            <a:normAutofit/>
          </a:bodyPr>
          <a:lstStyle/>
          <a:p>
            <a:r>
              <a:rPr lang="fr-FR"/>
              <a:t>Les Sprints</a:t>
            </a:r>
          </a:p>
        </p:txBody>
      </p:sp>
      <p:sp>
        <p:nvSpPr>
          <p:cNvPr id="11" name="Subtitle 2">
            <a:extLst>
              <a:ext uri="{FF2B5EF4-FFF2-40B4-BE49-F238E27FC236}">
                <a16:creationId xmlns:a16="http://schemas.microsoft.com/office/drawing/2014/main" id="{8E3E18B7-EB0B-4E4B-5B0C-02521D4E8471}"/>
              </a:ext>
            </a:extLst>
          </p:cNvPr>
          <p:cNvSpPr>
            <a:spLocks noGrp="1"/>
          </p:cNvSpPr>
          <p:nvPr>
            <p:ph type="subTitle" idx="1"/>
          </p:nvPr>
        </p:nvSpPr>
        <p:spPr>
          <a:xfrm>
            <a:off x="1280157" y="4309303"/>
            <a:ext cx="10302237" cy="397191"/>
          </a:xfrm>
        </p:spPr>
        <p:txBody>
          <a:bodyPr/>
          <a:lstStyle/>
          <a:p>
            <a:r>
              <a:rPr lang="fr-FR"/>
              <a:t>Le développement du projet</a:t>
            </a:r>
            <a:endParaRPr lang="en-US"/>
          </a:p>
        </p:txBody>
      </p:sp>
      <p:sp>
        <p:nvSpPr>
          <p:cNvPr id="3" name="Espace réservé du numéro de diapositive 4">
            <a:extLst>
              <a:ext uri="{FF2B5EF4-FFF2-40B4-BE49-F238E27FC236}">
                <a16:creationId xmlns:a16="http://schemas.microsoft.com/office/drawing/2014/main" id="{9A2D4576-F783-3901-9225-91E329B19CD6}"/>
              </a:ext>
            </a:extLst>
          </p:cNvPr>
          <p:cNvSpPr txBox="1">
            <a:spLocks/>
          </p:cNvSpPr>
          <p:nvPr/>
        </p:nvSpPr>
        <p:spPr>
          <a:xfrm>
            <a:off x="1076811" y="2770498"/>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35</a:t>
            </a:fld>
            <a:endParaRPr lang="fr-FR">
              <a:solidFill>
                <a:schemeClr val="bg1"/>
              </a:solidFill>
            </a:endParaRPr>
          </a:p>
        </p:txBody>
      </p:sp>
    </p:spTree>
    <p:extLst>
      <p:ext uri="{BB962C8B-B14F-4D97-AF65-F5344CB8AC3E}">
        <p14:creationId xmlns:p14="http://schemas.microsoft.com/office/powerpoint/2010/main" val="3083882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03E42F-6DF1-CAC7-46F0-4C18EAC60D1C}"/>
              </a:ext>
            </a:extLst>
          </p:cNvPr>
          <p:cNvSpPr>
            <a:spLocks noGrp="1"/>
          </p:cNvSpPr>
          <p:nvPr>
            <p:ph type="ctrTitle"/>
          </p:nvPr>
        </p:nvSpPr>
        <p:spPr/>
        <p:txBody>
          <a:bodyPr/>
          <a:lstStyle/>
          <a:p>
            <a:r>
              <a:rPr lang="fr-FR"/>
              <a:t>Le développement</a:t>
            </a:r>
          </a:p>
        </p:txBody>
      </p:sp>
      <p:sp>
        <p:nvSpPr>
          <p:cNvPr id="3" name="Sous-titre 2">
            <a:extLst>
              <a:ext uri="{FF2B5EF4-FFF2-40B4-BE49-F238E27FC236}">
                <a16:creationId xmlns:a16="http://schemas.microsoft.com/office/drawing/2014/main" id="{3EF35502-B0EF-CAAE-A0EB-31EE85DDE819}"/>
              </a:ext>
            </a:extLst>
          </p:cNvPr>
          <p:cNvSpPr>
            <a:spLocks noGrp="1"/>
          </p:cNvSpPr>
          <p:nvPr>
            <p:ph type="body" sz="quarter" idx="14"/>
          </p:nvPr>
        </p:nvSpPr>
        <p:spPr>
          <a:xfrm>
            <a:off x="1280161" y="2395729"/>
            <a:ext cx="4663440" cy="3931920"/>
          </a:xfrm>
        </p:spPr>
        <p:txBody>
          <a:bodyPr/>
          <a:lstStyle/>
          <a:p>
            <a:pPr marL="285750" indent="-285750">
              <a:buFont typeface="Arial" panose="020B0604020202020204" pitchFamily="34" charset="0"/>
              <a:buChar char="•"/>
            </a:pPr>
            <a:r>
              <a:rPr lang="fr-FR"/>
              <a:t>Daily tous les matin 9h15</a:t>
            </a:r>
          </a:p>
          <a:p>
            <a:pPr marL="514350" lvl="1" indent="-285750"/>
            <a:r>
              <a:rPr lang="fr-FR"/>
              <a:t>Niko-Niko</a:t>
            </a:r>
          </a:p>
          <a:p>
            <a:pPr marL="514350" lvl="1" indent="-285750"/>
            <a:r>
              <a:rPr lang="fr-FR"/>
              <a:t>Bilan de la veille</a:t>
            </a:r>
          </a:p>
          <a:p>
            <a:pPr marL="285750" indent="-285750">
              <a:buFont typeface="Arial" panose="020B0604020202020204" pitchFamily="34" charset="0"/>
              <a:buChar char="•"/>
            </a:pPr>
            <a:r>
              <a:rPr lang="fr-FR"/>
              <a:t>Répartition du travail : Travaille à la tache par rapport au sprint goal</a:t>
            </a:r>
          </a:p>
          <a:p>
            <a:pPr marL="285750" indent="-285750">
              <a:buFont typeface="Arial" panose="020B0604020202020204" pitchFamily="34" charset="0"/>
              <a:buChar char="•"/>
            </a:pPr>
            <a:r>
              <a:rPr lang="fr-FR"/>
              <a:t>Pull général</a:t>
            </a:r>
          </a:p>
          <a:p>
            <a:pPr marL="285750" indent="-285750">
              <a:buFont typeface="Arial" panose="020B0604020202020204" pitchFamily="34" charset="0"/>
              <a:buChar char="•"/>
            </a:pPr>
            <a:r>
              <a:rPr lang="fr-FR"/>
              <a:t>Développement des taches</a:t>
            </a:r>
          </a:p>
          <a:p>
            <a:pPr marL="285750" indent="-285750">
              <a:buFont typeface="Arial" panose="020B0604020202020204" pitchFamily="34" charset="0"/>
              <a:buChar char="•"/>
            </a:pPr>
            <a:r>
              <a:rPr lang="fr-FR"/>
              <a:t>Ajout des tests (pas toujours)</a:t>
            </a:r>
          </a:p>
          <a:p>
            <a:pPr marL="285750" indent="-285750">
              <a:buFont typeface="Arial" panose="020B0604020202020204" pitchFamily="34" charset="0"/>
              <a:buChar char="•"/>
            </a:pPr>
            <a:r>
              <a:rPr lang="fr-FR"/>
              <a:t>Publication/Fusion des branches</a:t>
            </a:r>
          </a:p>
          <a:p>
            <a:pPr marL="285750" indent="-285750">
              <a:buFont typeface="Arial" panose="020B0604020202020204" pitchFamily="34" charset="0"/>
              <a:buChar char="•"/>
            </a:pPr>
            <a:r>
              <a:rPr lang="fr-FR"/>
              <a:t>Validation des branches</a:t>
            </a:r>
          </a:p>
          <a:p>
            <a:pPr marL="285750" indent="-285750">
              <a:buFont typeface="Arial" panose="020B0604020202020204" pitchFamily="34" charset="0"/>
              <a:buChar char="•"/>
            </a:pPr>
            <a:endParaRPr lang="fr-FR"/>
          </a:p>
        </p:txBody>
      </p:sp>
      <p:sp>
        <p:nvSpPr>
          <p:cNvPr id="6" name="Espace réservé du numéro de diapositive 5">
            <a:extLst>
              <a:ext uri="{FF2B5EF4-FFF2-40B4-BE49-F238E27FC236}">
                <a16:creationId xmlns:a16="http://schemas.microsoft.com/office/drawing/2014/main" id="{2D5DD469-AA64-6815-3D9A-7AB76B58CB0E}"/>
              </a:ext>
            </a:extLst>
          </p:cNvPr>
          <p:cNvSpPr>
            <a:spLocks noGrp="1"/>
          </p:cNvSpPr>
          <p:nvPr>
            <p:ph type="sldNum" sz="quarter" idx="12"/>
          </p:nvPr>
        </p:nvSpPr>
        <p:spPr/>
        <p:txBody>
          <a:bodyPr/>
          <a:lstStyle/>
          <a:p>
            <a:pPr rtl="0"/>
            <a:fld id="{D8DA9DAA-006C-4F4B-980E-E3DF019B24E2}" type="slidenum">
              <a:rPr lang="fr-FR" smtClean="0"/>
              <a:pPr rtl="0"/>
              <a:t>36</a:t>
            </a:fld>
            <a:endParaRPr lang="fr-FR"/>
          </a:p>
        </p:txBody>
      </p:sp>
      <p:pic>
        <p:nvPicPr>
          <p:cNvPr id="8" name="Image 7">
            <a:extLst>
              <a:ext uri="{FF2B5EF4-FFF2-40B4-BE49-F238E27FC236}">
                <a16:creationId xmlns:a16="http://schemas.microsoft.com/office/drawing/2014/main" id="{71834389-2C87-579D-5C07-D48522ACE5C0}"/>
              </a:ext>
            </a:extLst>
          </p:cNvPr>
          <p:cNvPicPr>
            <a:picLocks noChangeAspect="1"/>
          </p:cNvPicPr>
          <p:nvPr/>
        </p:nvPicPr>
        <p:blipFill>
          <a:blip r:embed="rId3"/>
          <a:stretch>
            <a:fillRect/>
          </a:stretch>
        </p:blipFill>
        <p:spPr>
          <a:xfrm>
            <a:off x="6525906" y="1854724"/>
            <a:ext cx="5550277" cy="3148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 9">
            <a:extLst>
              <a:ext uri="{FF2B5EF4-FFF2-40B4-BE49-F238E27FC236}">
                <a16:creationId xmlns:a16="http://schemas.microsoft.com/office/drawing/2014/main" id="{39F2BA9A-EA6C-FBE6-3252-1CBCED6282FE}"/>
              </a:ext>
            </a:extLst>
          </p:cNvPr>
          <p:cNvPicPr>
            <a:picLocks noChangeAspect="1"/>
          </p:cNvPicPr>
          <p:nvPr/>
        </p:nvPicPr>
        <p:blipFill>
          <a:blip r:embed="rId4"/>
          <a:stretch>
            <a:fillRect/>
          </a:stretch>
        </p:blipFill>
        <p:spPr>
          <a:xfrm>
            <a:off x="6525903" y="1777084"/>
            <a:ext cx="5527278" cy="35505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 4">
            <a:extLst>
              <a:ext uri="{FF2B5EF4-FFF2-40B4-BE49-F238E27FC236}">
                <a16:creationId xmlns:a16="http://schemas.microsoft.com/office/drawing/2014/main" id="{1B7BC5CC-DE7C-B5ED-93BA-19F2F8312567}"/>
              </a:ext>
            </a:extLst>
          </p:cNvPr>
          <p:cNvPicPr>
            <a:picLocks noChangeAspect="1"/>
          </p:cNvPicPr>
          <p:nvPr/>
        </p:nvPicPr>
        <p:blipFill>
          <a:blip r:embed="rId5"/>
          <a:stretch>
            <a:fillRect/>
          </a:stretch>
        </p:blipFill>
        <p:spPr>
          <a:xfrm>
            <a:off x="6525903" y="1978654"/>
            <a:ext cx="5561386" cy="290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 11">
            <a:extLst>
              <a:ext uri="{FF2B5EF4-FFF2-40B4-BE49-F238E27FC236}">
                <a16:creationId xmlns:a16="http://schemas.microsoft.com/office/drawing/2014/main" id="{132B3381-57D2-5B14-6659-961B9E1BB718}"/>
              </a:ext>
            </a:extLst>
          </p:cNvPr>
          <p:cNvPicPr>
            <a:picLocks noChangeAspect="1"/>
          </p:cNvPicPr>
          <p:nvPr/>
        </p:nvPicPr>
        <p:blipFill>
          <a:blip r:embed="rId6"/>
          <a:stretch>
            <a:fillRect/>
          </a:stretch>
        </p:blipFill>
        <p:spPr>
          <a:xfrm>
            <a:off x="6574770" y="3054903"/>
            <a:ext cx="5501413" cy="74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 8" descr="Une image contenant intérieur, habits, mur, personne&#10;&#10;Description générée automatiquement">
            <a:extLst>
              <a:ext uri="{FF2B5EF4-FFF2-40B4-BE49-F238E27FC236}">
                <a16:creationId xmlns:a16="http://schemas.microsoft.com/office/drawing/2014/main" id="{6FCEE59C-C05C-5520-186F-93583BAD1483}"/>
              </a:ext>
            </a:extLst>
          </p:cNvPr>
          <p:cNvPicPr>
            <a:picLocks noChangeAspect="1"/>
          </p:cNvPicPr>
          <p:nvPr/>
        </p:nvPicPr>
        <p:blipFill>
          <a:blip r:embed="rId7"/>
          <a:stretch>
            <a:fillRect/>
          </a:stretch>
        </p:blipFill>
        <p:spPr>
          <a:xfrm>
            <a:off x="6574770" y="1363885"/>
            <a:ext cx="5509152" cy="4130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749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ppt_x"/>
                                          </p:val>
                                        </p:tav>
                                      </p:tavLst>
                                    </p:anim>
                                    <p:anim calcmode="lin" valueType="num">
                                      <p:cBhvr additive="base">
                                        <p:cTn id="13" dur="500"/>
                                        <p:tgtEl>
                                          <p:spTgt spid="8"/>
                                        </p:tgtEl>
                                        <p:attrNameLst>
                                          <p:attrName>ppt_y</p:attrName>
                                        </p:attrNameLst>
                                      </p:cBhvr>
                                      <p:tavLst>
                                        <p:tav tm="0">
                                          <p:val>
                                            <p:strVal val="ppt_y"/>
                                          </p:val>
                                        </p:tav>
                                        <p:tav tm="100000">
                                          <p:val>
                                            <p:strVal val="0-ppt_h/2"/>
                                          </p:val>
                                        </p:tav>
                                      </p:tavLst>
                                    </p:anim>
                                    <p:set>
                                      <p:cBhvr>
                                        <p:cTn id="14" dur="1" fill="hold">
                                          <p:stCondLst>
                                            <p:cond delay="499"/>
                                          </p:stCondLst>
                                        </p:cTn>
                                        <p:tgtEl>
                                          <p:spTgt spid="8"/>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1" fill="hold" nodeType="click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0-ppt_h/2"/>
                                          </p:val>
                                        </p:tav>
                                      </p:tavLst>
                                    </p:anim>
                                    <p:set>
                                      <p:cBhvr>
                                        <p:cTn id="24" dur="1" fill="hold">
                                          <p:stCondLst>
                                            <p:cond delay="499"/>
                                          </p:stCondLst>
                                        </p:cTn>
                                        <p:tgtEl>
                                          <p:spTgt spid="10"/>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nodeType="clickEffect">
                                  <p:stCondLst>
                                    <p:cond delay="0"/>
                                  </p:stCondLst>
                                  <p:childTnLst>
                                    <p:anim calcmode="lin" valueType="num">
                                      <p:cBhvr additive="base">
                                        <p:cTn id="32" dur="500"/>
                                        <p:tgtEl>
                                          <p:spTgt spid="5"/>
                                        </p:tgtEl>
                                        <p:attrNameLst>
                                          <p:attrName>ppt_x</p:attrName>
                                        </p:attrNameLst>
                                      </p:cBhvr>
                                      <p:tavLst>
                                        <p:tav tm="0">
                                          <p:val>
                                            <p:strVal val="ppt_x"/>
                                          </p:val>
                                        </p:tav>
                                        <p:tav tm="100000">
                                          <p:val>
                                            <p:strVal val="ppt_x"/>
                                          </p:val>
                                        </p:tav>
                                      </p:tavLst>
                                    </p:anim>
                                    <p:anim calcmode="lin" valueType="num">
                                      <p:cBhvr additive="base">
                                        <p:cTn id="33" dur="500"/>
                                        <p:tgtEl>
                                          <p:spTgt spid="5"/>
                                        </p:tgtEl>
                                        <p:attrNameLst>
                                          <p:attrName>ppt_y</p:attrName>
                                        </p:attrNameLst>
                                      </p:cBhvr>
                                      <p:tavLst>
                                        <p:tav tm="0">
                                          <p:val>
                                            <p:strVal val="ppt_y"/>
                                          </p:val>
                                        </p:tav>
                                        <p:tav tm="100000">
                                          <p:val>
                                            <p:strVal val="0-ppt_h/2"/>
                                          </p:val>
                                        </p:tav>
                                      </p:tavLst>
                                    </p:anim>
                                    <p:set>
                                      <p:cBhvr>
                                        <p:cTn id="34" dur="1" fill="hold">
                                          <p:stCondLst>
                                            <p:cond delay="499"/>
                                          </p:stCondLst>
                                        </p:cTn>
                                        <p:tgtEl>
                                          <p:spTgt spid="5"/>
                                        </p:tgtEl>
                                        <p:attrNameLst>
                                          <p:attrName>style.visibility</p:attrName>
                                        </p:attrNameLst>
                                      </p:cBhvr>
                                      <p:to>
                                        <p:strVal val="hidden"/>
                                      </p:to>
                                    </p:set>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1" fill="hold" nodeType="clickEffect">
                                  <p:stCondLst>
                                    <p:cond delay="0"/>
                                  </p:stCondLst>
                                  <p:childTnLst>
                                    <p:anim calcmode="lin" valueType="num">
                                      <p:cBhvr additive="base">
                                        <p:cTn id="42" dur="500"/>
                                        <p:tgtEl>
                                          <p:spTgt spid="12"/>
                                        </p:tgtEl>
                                        <p:attrNameLst>
                                          <p:attrName>ppt_x</p:attrName>
                                        </p:attrNameLst>
                                      </p:cBhvr>
                                      <p:tavLst>
                                        <p:tav tm="0">
                                          <p:val>
                                            <p:strVal val="ppt_x"/>
                                          </p:val>
                                        </p:tav>
                                        <p:tav tm="100000">
                                          <p:val>
                                            <p:strVal val="ppt_x"/>
                                          </p:val>
                                        </p:tav>
                                      </p:tavLst>
                                    </p:anim>
                                    <p:anim calcmode="lin" valueType="num">
                                      <p:cBhvr additive="base">
                                        <p:cTn id="43" dur="500"/>
                                        <p:tgtEl>
                                          <p:spTgt spid="12"/>
                                        </p:tgtEl>
                                        <p:attrNameLst>
                                          <p:attrName>ppt_y</p:attrName>
                                        </p:attrNameLst>
                                      </p:cBhvr>
                                      <p:tavLst>
                                        <p:tav tm="0">
                                          <p:val>
                                            <p:strVal val="ppt_y"/>
                                          </p:val>
                                        </p:tav>
                                        <p:tav tm="100000">
                                          <p:val>
                                            <p:strVal val="0-ppt_h/2"/>
                                          </p:val>
                                        </p:tav>
                                      </p:tavLst>
                                    </p:anim>
                                    <p:set>
                                      <p:cBhvr>
                                        <p:cTn id="44" dur="1" fill="hold">
                                          <p:stCondLst>
                                            <p:cond delay="499"/>
                                          </p:stCondLst>
                                        </p:cTn>
                                        <p:tgtEl>
                                          <p:spTgt spid="12"/>
                                        </p:tgtEl>
                                        <p:attrNameLst>
                                          <p:attrName>style.visibility</p:attrName>
                                        </p:attrNameLst>
                                      </p:cBhvr>
                                      <p:to>
                                        <p:strVal val="hidden"/>
                                      </p:to>
                                    </p:set>
                                  </p:childTnLst>
                                </p:cTn>
                              </p:par>
                              <p:par>
                                <p:cTn id="45" presetID="2" presetClass="entr" presetSubtype="4"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72EA7F-6EAF-E79F-3131-3A19E47D84BA}"/>
              </a:ext>
            </a:extLst>
          </p:cNvPr>
          <p:cNvSpPr>
            <a:spLocks noGrp="1"/>
          </p:cNvSpPr>
          <p:nvPr>
            <p:ph type="ctrTitle"/>
          </p:nvPr>
        </p:nvSpPr>
        <p:spPr>
          <a:xfrm>
            <a:off x="1280159" y="3383280"/>
            <a:ext cx="10302240" cy="1852046"/>
          </a:xfrm>
        </p:spPr>
        <p:txBody>
          <a:bodyPr anchor="t">
            <a:normAutofit/>
          </a:bodyPr>
          <a:lstStyle/>
          <a:p>
            <a:r>
              <a:rPr lang="fr-FR"/>
              <a:t>La démonstration</a:t>
            </a:r>
          </a:p>
        </p:txBody>
      </p:sp>
      <p:sp>
        <p:nvSpPr>
          <p:cNvPr id="11" name="Subtitle 2">
            <a:extLst>
              <a:ext uri="{FF2B5EF4-FFF2-40B4-BE49-F238E27FC236}">
                <a16:creationId xmlns:a16="http://schemas.microsoft.com/office/drawing/2014/main" id="{8E3E18B7-EB0B-4E4B-5B0C-02521D4E8471}"/>
              </a:ext>
            </a:extLst>
          </p:cNvPr>
          <p:cNvSpPr>
            <a:spLocks noGrp="1"/>
          </p:cNvSpPr>
          <p:nvPr>
            <p:ph type="subTitle" idx="1"/>
          </p:nvPr>
        </p:nvSpPr>
        <p:spPr>
          <a:xfrm>
            <a:off x="1280162" y="4309303"/>
            <a:ext cx="10302237" cy="397191"/>
          </a:xfrm>
        </p:spPr>
        <p:txBody>
          <a:bodyPr/>
          <a:lstStyle/>
          <a:p>
            <a:r>
              <a:rPr lang="fr-FR"/>
              <a:t>Le développement du projet</a:t>
            </a:r>
            <a:endParaRPr lang="en-US"/>
          </a:p>
        </p:txBody>
      </p:sp>
      <p:sp>
        <p:nvSpPr>
          <p:cNvPr id="3" name="Espace réservé du numéro de diapositive 4">
            <a:extLst>
              <a:ext uri="{FF2B5EF4-FFF2-40B4-BE49-F238E27FC236}">
                <a16:creationId xmlns:a16="http://schemas.microsoft.com/office/drawing/2014/main" id="{66F29326-7FB1-B71F-0466-985D2F5FD4FA}"/>
              </a:ext>
            </a:extLst>
          </p:cNvPr>
          <p:cNvSpPr txBox="1">
            <a:spLocks/>
          </p:cNvSpPr>
          <p:nvPr/>
        </p:nvSpPr>
        <p:spPr>
          <a:xfrm>
            <a:off x="1067146" y="2806823"/>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37</a:t>
            </a:fld>
            <a:endParaRPr lang="fr-FR">
              <a:solidFill>
                <a:schemeClr val="bg1"/>
              </a:solidFill>
            </a:endParaRPr>
          </a:p>
        </p:txBody>
      </p:sp>
    </p:spTree>
    <p:extLst>
      <p:ext uri="{BB962C8B-B14F-4D97-AF65-F5344CB8AC3E}">
        <p14:creationId xmlns:p14="http://schemas.microsoft.com/office/powerpoint/2010/main" val="1492985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72EA7F-6EAF-E79F-3131-3A19E47D84BA}"/>
              </a:ext>
            </a:extLst>
          </p:cNvPr>
          <p:cNvSpPr>
            <a:spLocks noGrp="1"/>
          </p:cNvSpPr>
          <p:nvPr>
            <p:ph type="ctrTitle"/>
          </p:nvPr>
        </p:nvSpPr>
        <p:spPr>
          <a:xfrm>
            <a:off x="1280159" y="3383280"/>
            <a:ext cx="10302240" cy="1852046"/>
          </a:xfrm>
        </p:spPr>
        <p:txBody>
          <a:bodyPr anchor="t">
            <a:normAutofit/>
          </a:bodyPr>
          <a:lstStyle/>
          <a:p>
            <a:r>
              <a:rPr lang="fr-FR"/>
              <a:t>La suite du projet</a:t>
            </a:r>
          </a:p>
        </p:txBody>
      </p:sp>
      <p:sp>
        <p:nvSpPr>
          <p:cNvPr id="3" name="Espace réservé du numéro de diapositive 4">
            <a:extLst>
              <a:ext uri="{FF2B5EF4-FFF2-40B4-BE49-F238E27FC236}">
                <a16:creationId xmlns:a16="http://schemas.microsoft.com/office/drawing/2014/main" id="{EF294AE3-AFE7-1E66-9CBE-A2EBD51BE824}"/>
              </a:ext>
            </a:extLst>
          </p:cNvPr>
          <p:cNvSpPr txBox="1">
            <a:spLocks/>
          </p:cNvSpPr>
          <p:nvPr/>
        </p:nvSpPr>
        <p:spPr>
          <a:xfrm>
            <a:off x="1067288" y="2778585"/>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38</a:t>
            </a:fld>
            <a:endParaRPr lang="fr-FR">
              <a:solidFill>
                <a:schemeClr val="bg1"/>
              </a:solidFill>
            </a:endParaRPr>
          </a:p>
        </p:txBody>
      </p:sp>
      <p:sp>
        <p:nvSpPr>
          <p:cNvPr id="4" name="Subtitle 2">
            <a:extLst>
              <a:ext uri="{FF2B5EF4-FFF2-40B4-BE49-F238E27FC236}">
                <a16:creationId xmlns:a16="http://schemas.microsoft.com/office/drawing/2014/main" id="{4FD81632-E133-2F99-788C-6267654FB68D}"/>
              </a:ext>
            </a:extLst>
          </p:cNvPr>
          <p:cNvSpPr>
            <a:spLocks noGrp="1"/>
          </p:cNvSpPr>
          <p:nvPr>
            <p:ph type="subTitle" idx="1"/>
          </p:nvPr>
        </p:nvSpPr>
        <p:spPr>
          <a:xfrm>
            <a:off x="1280162" y="4309302"/>
            <a:ext cx="10302237" cy="662747"/>
          </a:xfrm>
        </p:spPr>
        <p:txBody>
          <a:bodyPr>
            <a:normAutofit fontScale="92500" lnSpcReduction="20000"/>
          </a:bodyPr>
          <a:lstStyle/>
          <a:p>
            <a:pPr marL="285750" indent="-285750">
              <a:buFont typeface="Arial" panose="020B0604020202020204" pitchFamily="34" charset="0"/>
              <a:buChar char="•"/>
            </a:pPr>
            <a:r>
              <a:rPr lang="fr-FR"/>
              <a:t>Le sprint suivant : « Afficher les détails d’une sessions »</a:t>
            </a:r>
          </a:p>
          <a:p>
            <a:pPr marL="285750" indent="-285750">
              <a:buFont typeface="Arial" panose="020B0604020202020204" pitchFamily="34" charset="0"/>
              <a:buChar char="•"/>
            </a:pPr>
            <a:r>
              <a:rPr lang="fr-FR"/>
              <a:t>Terminer le MVP</a:t>
            </a:r>
          </a:p>
        </p:txBody>
      </p:sp>
    </p:spTree>
    <p:extLst>
      <p:ext uri="{BB962C8B-B14F-4D97-AF65-F5344CB8AC3E}">
        <p14:creationId xmlns:p14="http://schemas.microsoft.com/office/powerpoint/2010/main" val="766862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B58A09-DE2A-FC05-3AEA-54F91D84E74C}"/>
              </a:ext>
            </a:extLst>
          </p:cNvPr>
          <p:cNvSpPr>
            <a:spLocks noGrp="1"/>
          </p:cNvSpPr>
          <p:nvPr>
            <p:ph type="ctrTitle"/>
          </p:nvPr>
        </p:nvSpPr>
        <p:spPr>
          <a:xfrm>
            <a:off x="1306829" y="3769499"/>
            <a:ext cx="9578341" cy="3080335"/>
          </a:xfrm>
        </p:spPr>
        <p:txBody>
          <a:bodyPr anchor="t">
            <a:normAutofit/>
          </a:bodyPr>
          <a:lstStyle/>
          <a:p>
            <a:r>
              <a:rPr lang="fr-FR"/>
              <a:t>Retour d’expériences</a:t>
            </a:r>
            <a:br>
              <a:rPr lang="fr-FR"/>
            </a:br>
            <a:r>
              <a:rPr lang="fr-FR"/>
              <a:t>(Projet)</a:t>
            </a:r>
          </a:p>
        </p:txBody>
      </p:sp>
      <p:sp>
        <p:nvSpPr>
          <p:cNvPr id="3" name="Espace réservé du numéro de diapositive 4">
            <a:extLst>
              <a:ext uri="{FF2B5EF4-FFF2-40B4-BE49-F238E27FC236}">
                <a16:creationId xmlns:a16="http://schemas.microsoft.com/office/drawing/2014/main" id="{C5D1371E-A1BF-3B6D-11D5-E422E70F2115}"/>
              </a:ext>
            </a:extLst>
          </p:cNvPr>
          <p:cNvSpPr txBox="1">
            <a:spLocks/>
          </p:cNvSpPr>
          <p:nvPr/>
        </p:nvSpPr>
        <p:spPr>
          <a:xfrm>
            <a:off x="1067288" y="3359610"/>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39</a:t>
            </a:fld>
            <a:endParaRPr lang="fr-FR">
              <a:solidFill>
                <a:schemeClr val="bg1"/>
              </a:solidFill>
            </a:endParaRPr>
          </a:p>
        </p:txBody>
      </p:sp>
    </p:spTree>
    <p:extLst>
      <p:ext uri="{BB962C8B-B14F-4D97-AF65-F5344CB8AC3E}">
        <p14:creationId xmlns:p14="http://schemas.microsoft.com/office/powerpoint/2010/main" val="3976886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243DF-1FE9-01BE-435F-1729F4AB3DE4}"/>
              </a:ext>
            </a:extLst>
          </p:cNvPr>
          <p:cNvSpPr>
            <a:spLocks noGrp="1"/>
          </p:cNvSpPr>
          <p:nvPr>
            <p:ph type="title"/>
          </p:nvPr>
        </p:nvSpPr>
        <p:spPr>
          <a:xfrm>
            <a:off x="4555375" y="614202"/>
            <a:ext cx="6479241" cy="2276856"/>
          </a:xfrm>
        </p:spPr>
        <p:txBody>
          <a:bodyPr rtlCol="0"/>
          <a:lstStyle>
            <a:defPPr>
              <a:defRPr lang="fr-FR"/>
            </a:defPPr>
          </a:lstStyle>
          <a:p>
            <a:pPr rtl="0"/>
            <a:r>
              <a:rPr lang="fr-FR" err="1"/>
              <a:t>Prampart</a:t>
            </a:r>
            <a:r>
              <a:rPr lang="fr-FR"/>
              <a:t> </a:t>
            </a:r>
            <a:r>
              <a:rPr lang="fr-FR" err="1"/>
              <a:t>alexandre</a:t>
            </a:r>
            <a:endParaRPr lang="fr-FR"/>
          </a:p>
        </p:txBody>
      </p:sp>
      <p:pic>
        <p:nvPicPr>
          <p:cNvPr id="6" name="Espace réservé d’image 5">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a:blip r:embed="rId3"/>
          <a:srcRect/>
          <a:stretch/>
        </p:blipFill>
        <p:spPr/>
      </p:pic>
      <p:sp>
        <p:nvSpPr>
          <p:cNvPr id="4" name="Espace réservé du texte 3">
            <a:extLst>
              <a:ext uri="{FF2B5EF4-FFF2-40B4-BE49-F238E27FC236}">
                <a16:creationId xmlns:a16="http://schemas.microsoft.com/office/drawing/2014/main" id="{BFAF7377-87AF-3A8C-539C-8A9651F5DA33}"/>
              </a:ext>
            </a:extLst>
          </p:cNvPr>
          <p:cNvSpPr>
            <a:spLocks noGrp="1"/>
          </p:cNvSpPr>
          <p:nvPr>
            <p:ph type="body" sz="quarter" idx="17"/>
          </p:nvPr>
        </p:nvSpPr>
        <p:spPr/>
        <p:txBody>
          <a:bodyPr rtlCol="0"/>
          <a:lstStyle>
            <a:defPPr>
              <a:defRPr lang="fr-FR"/>
            </a:defPPr>
          </a:lstStyle>
          <a:p>
            <a:pPr rtl="0"/>
            <a:r>
              <a:rPr lang="fr-FR"/>
              <a:t>Mathématicien</a:t>
            </a:r>
          </a:p>
          <a:p>
            <a:pPr rtl="0"/>
            <a:endParaRPr lang="fr-FR"/>
          </a:p>
          <a:p>
            <a:pPr rtl="0"/>
            <a:r>
              <a:rPr lang="fr-FR"/>
              <a:t>Responsable qualité</a:t>
            </a:r>
          </a:p>
        </p:txBody>
      </p:sp>
      <p:sp>
        <p:nvSpPr>
          <p:cNvPr id="5" name="Espace réservé du numéro de diapositive 4">
            <a:extLst>
              <a:ext uri="{FF2B5EF4-FFF2-40B4-BE49-F238E27FC236}">
                <a16:creationId xmlns:a16="http://schemas.microsoft.com/office/drawing/2014/main" id="{56542292-EB6B-4850-A46B-1816610BE534}"/>
              </a:ext>
            </a:extLst>
          </p:cNvPr>
          <p:cNvSpPr>
            <a:spLocks noGrp="1"/>
          </p:cNvSpPr>
          <p:nvPr>
            <p:ph type="sldNum" sz="quarter" idx="20"/>
          </p:nvPr>
        </p:nvSpPr>
        <p:spPr/>
        <p:txBody>
          <a:bodyPr/>
          <a:lstStyle/>
          <a:p>
            <a:pPr rtl="0"/>
            <a:fld id="{D8DA9DAA-006C-4F4B-980E-E3DF019B24E2}" type="slidenum">
              <a:rPr lang="fr-FR" smtClean="0"/>
              <a:pPr rtl="0"/>
              <a:t>4</a:t>
            </a:fld>
            <a:endParaRPr lang="fr-FR"/>
          </a:p>
        </p:txBody>
      </p:sp>
    </p:spTree>
    <p:extLst>
      <p:ext uri="{BB962C8B-B14F-4D97-AF65-F5344CB8AC3E}">
        <p14:creationId xmlns:p14="http://schemas.microsoft.com/office/powerpoint/2010/main" val="2374376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B58A09-DE2A-FC05-3AEA-54F91D84E74C}"/>
              </a:ext>
            </a:extLst>
          </p:cNvPr>
          <p:cNvSpPr>
            <a:spLocks noGrp="1"/>
          </p:cNvSpPr>
          <p:nvPr>
            <p:ph type="title"/>
          </p:nvPr>
        </p:nvSpPr>
        <p:spPr>
          <a:xfrm>
            <a:off x="6915572" y="685800"/>
            <a:ext cx="4754880" cy="5670550"/>
          </a:xfrm>
        </p:spPr>
        <p:txBody>
          <a:bodyPr anchor="ctr">
            <a:normAutofit/>
          </a:bodyPr>
          <a:lstStyle/>
          <a:p>
            <a:r>
              <a:rPr lang="fr-FR"/>
              <a:t>L’équipe</a:t>
            </a:r>
            <a:br>
              <a:rPr lang="fr-FR"/>
            </a:br>
            <a:r>
              <a:rPr lang="fr-FR"/>
              <a:t>Les points forts</a:t>
            </a:r>
          </a:p>
        </p:txBody>
      </p:sp>
      <p:sp>
        <p:nvSpPr>
          <p:cNvPr id="14" name="Content Placeholder 2">
            <a:extLst>
              <a:ext uri="{FF2B5EF4-FFF2-40B4-BE49-F238E27FC236}">
                <a16:creationId xmlns:a16="http://schemas.microsoft.com/office/drawing/2014/main" id="{9F0C5059-1CC6-E7BD-0731-B4245737B349}"/>
              </a:ext>
            </a:extLst>
          </p:cNvPr>
          <p:cNvSpPr>
            <a:spLocks noGrp="1"/>
          </p:cNvSpPr>
          <p:nvPr>
            <p:ph sz="quarter" idx="15"/>
          </p:nvPr>
        </p:nvSpPr>
        <p:spPr>
          <a:xfrm>
            <a:off x="1279526" y="1533524"/>
            <a:ext cx="4663440" cy="1895475"/>
          </a:xfrm>
        </p:spPr>
        <p:txBody>
          <a:bodyPr/>
          <a:lstStyle/>
          <a:p>
            <a:pPr indent="-511810"/>
            <a:r>
              <a:rPr lang="en-US"/>
              <a:t>La communication.</a:t>
            </a:r>
            <a:endParaRPr lang="fr-FR"/>
          </a:p>
          <a:p>
            <a:pPr indent="-511810"/>
            <a:r>
              <a:rPr lang="en-US" err="1"/>
              <a:t>L’entraide</a:t>
            </a:r>
            <a:r>
              <a:rPr lang="en-US"/>
              <a:t>.</a:t>
            </a:r>
          </a:p>
          <a:p>
            <a:pPr indent="-511810"/>
            <a:r>
              <a:rPr lang="en-US"/>
              <a:t>La </a:t>
            </a:r>
            <a:r>
              <a:rPr lang="en-US" err="1"/>
              <a:t>diversité</a:t>
            </a:r>
            <a:r>
              <a:rPr lang="en-US"/>
              <a:t> des </a:t>
            </a:r>
            <a:r>
              <a:rPr lang="en-US" err="1"/>
              <a:t>profils</a:t>
            </a:r>
            <a:r>
              <a:rPr lang="en-US"/>
              <a:t>…</a:t>
            </a:r>
          </a:p>
          <a:p>
            <a:pPr indent="-511810"/>
            <a:r>
              <a:rPr lang="en-US" err="1"/>
              <a:t>L’implication</a:t>
            </a:r>
            <a:r>
              <a:rPr lang="en-US"/>
              <a:t>.</a:t>
            </a:r>
          </a:p>
          <a:p>
            <a:pPr indent="-511810"/>
            <a:r>
              <a:rPr lang="en-US"/>
              <a:t>Le café &amp; Le </a:t>
            </a:r>
            <a:r>
              <a:rPr lang="en-US" err="1"/>
              <a:t>thé</a:t>
            </a:r>
            <a:r>
              <a:rPr lang="en-US"/>
              <a:t> .</a:t>
            </a:r>
          </a:p>
        </p:txBody>
      </p:sp>
      <p:sp>
        <p:nvSpPr>
          <p:cNvPr id="4" name="Espace réservé du numéro de diapositive 3">
            <a:extLst>
              <a:ext uri="{FF2B5EF4-FFF2-40B4-BE49-F238E27FC236}">
                <a16:creationId xmlns:a16="http://schemas.microsoft.com/office/drawing/2014/main" id="{95156590-83C7-6E23-1975-C26917796ED3}"/>
              </a:ext>
            </a:extLst>
          </p:cNvPr>
          <p:cNvSpPr>
            <a:spLocks noGrp="1"/>
          </p:cNvSpPr>
          <p:nvPr>
            <p:ph type="sldNum" sz="quarter" idx="12"/>
          </p:nvPr>
        </p:nvSpPr>
        <p:spPr/>
        <p:txBody>
          <a:bodyPr/>
          <a:lstStyle/>
          <a:p>
            <a:pPr rtl="0"/>
            <a:fld id="{D8DA9DAA-006C-4F4B-980E-E3DF019B24E2}" type="slidenum">
              <a:rPr lang="fr-FR" smtClean="0"/>
              <a:pPr rtl="0"/>
              <a:t>40</a:t>
            </a:fld>
            <a:endParaRPr lang="fr-FR"/>
          </a:p>
        </p:txBody>
      </p:sp>
    </p:spTree>
    <p:extLst>
      <p:ext uri="{BB962C8B-B14F-4D97-AF65-F5344CB8AC3E}">
        <p14:creationId xmlns:p14="http://schemas.microsoft.com/office/powerpoint/2010/main" val="2992608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B58A09-DE2A-FC05-3AEA-54F91D84E74C}"/>
              </a:ext>
            </a:extLst>
          </p:cNvPr>
          <p:cNvSpPr>
            <a:spLocks noGrp="1"/>
          </p:cNvSpPr>
          <p:nvPr>
            <p:ph type="title"/>
          </p:nvPr>
        </p:nvSpPr>
        <p:spPr>
          <a:xfrm>
            <a:off x="6915572" y="685800"/>
            <a:ext cx="4754880" cy="5670550"/>
          </a:xfrm>
        </p:spPr>
        <p:txBody>
          <a:bodyPr anchor="ctr">
            <a:normAutofit/>
          </a:bodyPr>
          <a:lstStyle/>
          <a:p>
            <a:r>
              <a:rPr lang="fr-FR" sz="3600"/>
              <a:t>L’équipe</a:t>
            </a:r>
            <a:br>
              <a:rPr lang="fr-FR" sz="3600"/>
            </a:br>
            <a:r>
              <a:rPr lang="fr-FR" sz="3600" err="1"/>
              <a:t>LeS</a:t>
            </a:r>
            <a:r>
              <a:rPr lang="fr-FR" sz="3600"/>
              <a:t> axes d’améliorations</a:t>
            </a:r>
          </a:p>
        </p:txBody>
      </p:sp>
      <p:sp>
        <p:nvSpPr>
          <p:cNvPr id="14" name="Content Placeholder 2">
            <a:extLst>
              <a:ext uri="{FF2B5EF4-FFF2-40B4-BE49-F238E27FC236}">
                <a16:creationId xmlns:a16="http://schemas.microsoft.com/office/drawing/2014/main" id="{9F0C5059-1CC6-E7BD-0731-B4245737B349}"/>
              </a:ext>
            </a:extLst>
          </p:cNvPr>
          <p:cNvSpPr>
            <a:spLocks noGrp="1"/>
          </p:cNvSpPr>
          <p:nvPr>
            <p:ph sz="quarter" idx="15"/>
          </p:nvPr>
        </p:nvSpPr>
        <p:spPr>
          <a:xfrm>
            <a:off x="1279526" y="1533524"/>
            <a:ext cx="4663440" cy="1895475"/>
          </a:xfrm>
        </p:spPr>
        <p:txBody>
          <a:bodyPr/>
          <a:lstStyle/>
          <a:p>
            <a:r>
              <a:rPr lang="fr-FR" dirty="0"/>
              <a:t>…La diversité des profils</a:t>
            </a:r>
          </a:p>
          <a:p>
            <a:r>
              <a:rPr lang="fr-FR" dirty="0"/>
              <a:t>Estimation des temps des tâches.</a:t>
            </a:r>
          </a:p>
          <a:p>
            <a:r>
              <a:rPr lang="fr-FR" dirty="0"/>
              <a:t>La situation personnelle de chacun.</a:t>
            </a:r>
          </a:p>
          <a:p>
            <a:endParaRPr lang="fr-FR" dirty="0"/>
          </a:p>
        </p:txBody>
      </p:sp>
      <p:sp>
        <p:nvSpPr>
          <p:cNvPr id="4" name="Espace réservé du numéro de diapositive 3">
            <a:extLst>
              <a:ext uri="{FF2B5EF4-FFF2-40B4-BE49-F238E27FC236}">
                <a16:creationId xmlns:a16="http://schemas.microsoft.com/office/drawing/2014/main" id="{432BFC1D-BBCE-51D7-53AB-E1A2E274EA41}"/>
              </a:ext>
            </a:extLst>
          </p:cNvPr>
          <p:cNvSpPr>
            <a:spLocks noGrp="1"/>
          </p:cNvSpPr>
          <p:nvPr>
            <p:ph type="sldNum" sz="quarter" idx="12"/>
          </p:nvPr>
        </p:nvSpPr>
        <p:spPr/>
        <p:txBody>
          <a:bodyPr/>
          <a:lstStyle/>
          <a:p>
            <a:pPr rtl="0"/>
            <a:fld id="{D8DA9DAA-006C-4F4B-980E-E3DF019B24E2}" type="slidenum">
              <a:rPr lang="fr-FR" smtClean="0"/>
              <a:pPr rtl="0"/>
              <a:t>41</a:t>
            </a:fld>
            <a:endParaRPr lang="fr-FR"/>
          </a:p>
        </p:txBody>
      </p:sp>
    </p:spTree>
    <p:extLst>
      <p:ext uri="{BB962C8B-B14F-4D97-AF65-F5344CB8AC3E}">
        <p14:creationId xmlns:p14="http://schemas.microsoft.com/office/powerpoint/2010/main" val="1507780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B58A09-DE2A-FC05-3AEA-54F91D84E74C}"/>
              </a:ext>
            </a:extLst>
          </p:cNvPr>
          <p:cNvSpPr>
            <a:spLocks noGrp="1"/>
          </p:cNvSpPr>
          <p:nvPr>
            <p:ph type="ctrTitle"/>
          </p:nvPr>
        </p:nvSpPr>
        <p:spPr>
          <a:xfrm>
            <a:off x="1327783" y="3618299"/>
            <a:ext cx="10121266" cy="3080335"/>
          </a:xfrm>
        </p:spPr>
        <p:txBody>
          <a:bodyPr anchor="t">
            <a:normAutofit/>
          </a:bodyPr>
          <a:lstStyle/>
          <a:p>
            <a:r>
              <a:rPr lang="fr-FR"/>
              <a:t>Retour d’expériences personnelles</a:t>
            </a:r>
            <a:br>
              <a:rPr lang="fr-FR"/>
            </a:br>
            <a:r>
              <a:rPr lang="fr-FR"/>
              <a:t>(Formation)</a:t>
            </a:r>
          </a:p>
        </p:txBody>
      </p:sp>
      <p:sp>
        <p:nvSpPr>
          <p:cNvPr id="3" name="Espace réservé du numéro de diapositive 4">
            <a:extLst>
              <a:ext uri="{FF2B5EF4-FFF2-40B4-BE49-F238E27FC236}">
                <a16:creationId xmlns:a16="http://schemas.microsoft.com/office/drawing/2014/main" id="{63F387BC-FD48-9702-36F5-03F9065B88D1}"/>
              </a:ext>
            </a:extLst>
          </p:cNvPr>
          <p:cNvSpPr txBox="1">
            <a:spLocks/>
          </p:cNvSpPr>
          <p:nvPr/>
        </p:nvSpPr>
        <p:spPr>
          <a:xfrm>
            <a:off x="1067288" y="3359610"/>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42</a:t>
            </a:fld>
            <a:endParaRPr lang="fr-FR">
              <a:solidFill>
                <a:schemeClr val="bg1"/>
              </a:solidFill>
            </a:endParaRPr>
          </a:p>
        </p:txBody>
      </p:sp>
    </p:spTree>
    <p:extLst>
      <p:ext uri="{BB962C8B-B14F-4D97-AF65-F5344CB8AC3E}">
        <p14:creationId xmlns:p14="http://schemas.microsoft.com/office/powerpoint/2010/main" val="3223209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243DF-1FE9-01BE-435F-1729F4AB3DE4}"/>
              </a:ext>
            </a:extLst>
          </p:cNvPr>
          <p:cNvSpPr>
            <a:spLocks noGrp="1"/>
          </p:cNvSpPr>
          <p:nvPr>
            <p:ph type="title"/>
          </p:nvPr>
        </p:nvSpPr>
        <p:spPr/>
        <p:txBody>
          <a:bodyPr rtlCol="0"/>
          <a:lstStyle>
            <a:defPPr>
              <a:defRPr lang="fr-FR"/>
            </a:defPPr>
          </a:lstStyle>
          <a:p>
            <a:pPr rtl="0"/>
            <a:r>
              <a:rPr lang="fr-FR"/>
              <a:t>Eyraud Mathieu</a:t>
            </a:r>
          </a:p>
        </p:txBody>
      </p:sp>
      <p:pic>
        <p:nvPicPr>
          <p:cNvPr id="6" name="Espace réservé d’image 5">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a:blip r:embed="rId3"/>
          <a:srcRect t="13227" b="13227"/>
          <a:stretch/>
        </p:blipFill>
        <p:spPr/>
      </p:pic>
      <p:sp>
        <p:nvSpPr>
          <p:cNvPr id="4" name="Espace réservé du texte 3">
            <a:extLst>
              <a:ext uri="{FF2B5EF4-FFF2-40B4-BE49-F238E27FC236}">
                <a16:creationId xmlns:a16="http://schemas.microsoft.com/office/drawing/2014/main" id="{BFAF7377-87AF-3A8C-539C-8A9651F5DA33}"/>
              </a:ext>
            </a:extLst>
          </p:cNvPr>
          <p:cNvSpPr>
            <a:spLocks noGrp="1"/>
          </p:cNvSpPr>
          <p:nvPr>
            <p:ph type="body" sz="quarter" idx="17"/>
          </p:nvPr>
        </p:nvSpPr>
        <p:spPr/>
        <p:txBody>
          <a:bodyPr rtlCol="0"/>
          <a:lstStyle>
            <a:defPPr>
              <a:defRPr lang="fr-FR"/>
            </a:defPPr>
          </a:lstStyle>
          <a:p>
            <a:pPr rtl="0"/>
            <a:r>
              <a:rPr lang="fr-FR"/>
              <a:t>Ingénieur en électronique</a:t>
            </a:r>
          </a:p>
          <a:p>
            <a:pPr rtl="0"/>
            <a:r>
              <a:rPr lang="fr-FR"/>
              <a:t>Auto-entrepreneur</a:t>
            </a:r>
          </a:p>
          <a:p>
            <a:pPr rtl="0"/>
            <a:r>
              <a:rPr lang="fr-FR"/>
              <a:t>Chef de projet &amp; Scrum Master</a:t>
            </a:r>
          </a:p>
          <a:p>
            <a:pPr rtl="0"/>
            <a:endParaRPr lang="fr-FR"/>
          </a:p>
          <a:p>
            <a:pPr rtl="0"/>
            <a:endParaRPr lang="fr-FR"/>
          </a:p>
        </p:txBody>
      </p:sp>
      <p:sp>
        <p:nvSpPr>
          <p:cNvPr id="5" name="Espace réservé du numéro de diapositive 4">
            <a:extLst>
              <a:ext uri="{FF2B5EF4-FFF2-40B4-BE49-F238E27FC236}">
                <a16:creationId xmlns:a16="http://schemas.microsoft.com/office/drawing/2014/main" id="{1EA2B2BD-59EE-11FA-56A9-DD35558F1DE0}"/>
              </a:ext>
            </a:extLst>
          </p:cNvPr>
          <p:cNvSpPr>
            <a:spLocks noGrp="1"/>
          </p:cNvSpPr>
          <p:nvPr>
            <p:ph type="sldNum" sz="quarter" idx="20"/>
          </p:nvPr>
        </p:nvSpPr>
        <p:spPr/>
        <p:txBody>
          <a:bodyPr/>
          <a:lstStyle/>
          <a:p>
            <a:pPr rtl="0"/>
            <a:fld id="{D8DA9DAA-006C-4F4B-980E-E3DF019B24E2}" type="slidenum">
              <a:rPr lang="fr-FR" smtClean="0"/>
              <a:pPr rtl="0"/>
              <a:t>43</a:t>
            </a:fld>
            <a:endParaRPr lang="fr-FR"/>
          </a:p>
        </p:txBody>
      </p:sp>
    </p:spTree>
    <p:extLst>
      <p:ext uri="{BB962C8B-B14F-4D97-AF65-F5344CB8AC3E}">
        <p14:creationId xmlns:p14="http://schemas.microsoft.com/office/powerpoint/2010/main" val="1144201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243DF-1FE9-01BE-435F-1729F4AB3DE4}"/>
              </a:ext>
            </a:extLst>
          </p:cNvPr>
          <p:cNvSpPr>
            <a:spLocks noGrp="1"/>
          </p:cNvSpPr>
          <p:nvPr>
            <p:ph type="title"/>
          </p:nvPr>
        </p:nvSpPr>
        <p:spPr>
          <a:xfrm>
            <a:off x="4538749" y="614202"/>
            <a:ext cx="6495867" cy="2276856"/>
          </a:xfrm>
        </p:spPr>
        <p:txBody>
          <a:bodyPr rtlCol="0"/>
          <a:lstStyle>
            <a:defPPr>
              <a:defRPr lang="fr-FR"/>
            </a:defPPr>
          </a:lstStyle>
          <a:p>
            <a:pPr rtl="0"/>
            <a:r>
              <a:rPr lang="fr-FR"/>
              <a:t>Louvet aubry thomas</a:t>
            </a:r>
          </a:p>
        </p:txBody>
      </p:sp>
      <p:pic>
        <p:nvPicPr>
          <p:cNvPr id="6" name="Espace réservé d’image 5">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a:blip r:embed="rId3"/>
          <a:srcRect t="12539" b="12539"/>
          <a:stretch/>
        </p:blipFill>
        <p:spPr/>
      </p:pic>
      <p:sp>
        <p:nvSpPr>
          <p:cNvPr id="4" name="Espace réservé du texte 3">
            <a:extLst>
              <a:ext uri="{FF2B5EF4-FFF2-40B4-BE49-F238E27FC236}">
                <a16:creationId xmlns:a16="http://schemas.microsoft.com/office/drawing/2014/main" id="{BFAF7377-87AF-3A8C-539C-8A9651F5DA33}"/>
              </a:ext>
            </a:extLst>
          </p:cNvPr>
          <p:cNvSpPr>
            <a:spLocks noGrp="1"/>
          </p:cNvSpPr>
          <p:nvPr>
            <p:ph type="body" sz="quarter" idx="17"/>
          </p:nvPr>
        </p:nvSpPr>
        <p:spPr/>
        <p:txBody>
          <a:bodyPr vert="horz" lIns="0" tIns="0" rIns="0" bIns="0" rtlCol="0" anchor="t">
            <a:normAutofit/>
          </a:bodyPr>
          <a:lstStyle>
            <a:defPPr>
              <a:defRPr lang="fr-FR"/>
            </a:defPPr>
          </a:lstStyle>
          <a:p>
            <a:pPr rtl="0"/>
            <a:r>
              <a:rPr lang="fr-FR"/>
              <a:t>Ancien responsable finances</a:t>
            </a:r>
          </a:p>
          <a:p>
            <a:pPr rtl="0"/>
            <a:r>
              <a:rPr lang="fr-FR"/>
              <a:t>Time </a:t>
            </a:r>
            <a:r>
              <a:rPr lang="fr-FR" err="1"/>
              <a:t>Keeper</a:t>
            </a:r>
            <a:endParaRPr lang="fr-FR"/>
          </a:p>
          <a:p>
            <a:pPr rtl="0"/>
            <a:r>
              <a:rPr lang="fr-FR"/>
              <a:t>Responsable qualité documentaire</a:t>
            </a:r>
          </a:p>
          <a:p>
            <a:pPr rtl="0"/>
            <a:endParaRPr lang="fr-FR"/>
          </a:p>
        </p:txBody>
      </p:sp>
      <p:sp>
        <p:nvSpPr>
          <p:cNvPr id="5" name="Espace réservé du numéro de diapositive 4">
            <a:extLst>
              <a:ext uri="{FF2B5EF4-FFF2-40B4-BE49-F238E27FC236}">
                <a16:creationId xmlns:a16="http://schemas.microsoft.com/office/drawing/2014/main" id="{60A90B0C-7238-56A4-B7D9-014D2D322E3A}"/>
              </a:ext>
            </a:extLst>
          </p:cNvPr>
          <p:cNvSpPr>
            <a:spLocks noGrp="1"/>
          </p:cNvSpPr>
          <p:nvPr>
            <p:ph type="sldNum" sz="quarter" idx="20"/>
          </p:nvPr>
        </p:nvSpPr>
        <p:spPr/>
        <p:txBody>
          <a:bodyPr/>
          <a:lstStyle/>
          <a:p>
            <a:pPr rtl="0"/>
            <a:fld id="{D8DA9DAA-006C-4F4B-980E-E3DF019B24E2}" type="slidenum">
              <a:rPr lang="fr-FR" smtClean="0"/>
              <a:pPr rtl="0"/>
              <a:t>44</a:t>
            </a:fld>
            <a:endParaRPr lang="fr-FR"/>
          </a:p>
        </p:txBody>
      </p:sp>
    </p:spTree>
    <p:extLst>
      <p:ext uri="{BB962C8B-B14F-4D97-AF65-F5344CB8AC3E}">
        <p14:creationId xmlns:p14="http://schemas.microsoft.com/office/powerpoint/2010/main" val="50969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243DF-1FE9-01BE-435F-1729F4AB3DE4}"/>
              </a:ext>
            </a:extLst>
          </p:cNvPr>
          <p:cNvSpPr>
            <a:spLocks noGrp="1"/>
          </p:cNvSpPr>
          <p:nvPr>
            <p:ph type="title"/>
          </p:nvPr>
        </p:nvSpPr>
        <p:spPr/>
        <p:txBody>
          <a:bodyPr rtlCol="0"/>
          <a:lstStyle>
            <a:defPPr>
              <a:defRPr lang="fr-FR"/>
            </a:defPPr>
          </a:lstStyle>
          <a:p>
            <a:pPr rtl="0"/>
            <a:r>
              <a:rPr lang="fr-FR"/>
              <a:t>Baghdadi Fouad</a:t>
            </a:r>
          </a:p>
        </p:txBody>
      </p:sp>
      <p:pic>
        <p:nvPicPr>
          <p:cNvPr id="6" name="Espace réservé d’image 5">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a:blip r:embed="rId3"/>
          <a:srcRect t="8044" b="8044"/>
          <a:stretch/>
        </p:blipFill>
        <p:spPr/>
      </p:pic>
      <p:sp>
        <p:nvSpPr>
          <p:cNvPr id="4" name="Espace réservé du texte 3">
            <a:extLst>
              <a:ext uri="{FF2B5EF4-FFF2-40B4-BE49-F238E27FC236}">
                <a16:creationId xmlns:a16="http://schemas.microsoft.com/office/drawing/2014/main" id="{BFAF7377-87AF-3A8C-539C-8A9651F5DA33}"/>
              </a:ext>
            </a:extLst>
          </p:cNvPr>
          <p:cNvSpPr>
            <a:spLocks noGrp="1"/>
          </p:cNvSpPr>
          <p:nvPr>
            <p:ph type="body" sz="quarter" idx="17"/>
          </p:nvPr>
        </p:nvSpPr>
        <p:spPr/>
        <p:txBody>
          <a:bodyPr rtlCol="0"/>
          <a:lstStyle>
            <a:defPPr>
              <a:defRPr lang="fr-FR"/>
            </a:defPPr>
          </a:lstStyle>
          <a:p>
            <a:pPr rtl="0"/>
            <a:r>
              <a:rPr lang="fr-FR"/>
              <a:t>Ingénieur énergéticien</a:t>
            </a:r>
          </a:p>
          <a:p>
            <a:pPr rtl="0"/>
            <a:r>
              <a:rPr lang="fr-FR"/>
              <a:t>Testeur </a:t>
            </a:r>
          </a:p>
        </p:txBody>
      </p:sp>
      <p:sp>
        <p:nvSpPr>
          <p:cNvPr id="5" name="Espace réservé du numéro de diapositive 4">
            <a:extLst>
              <a:ext uri="{FF2B5EF4-FFF2-40B4-BE49-F238E27FC236}">
                <a16:creationId xmlns:a16="http://schemas.microsoft.com/office/drawing/2014/main" id="{AF366328-E509-4121-254C-20F6F9709B20}"/>
              </a:ext>
            </a:extLst>
          </p:cNvPr>
          <p:cNvSpPr>
            <a:spLocks noGrp="1"/>
          </p:cNvSpPr>
          <p:nvPr>
            <p:ph type="sldNum" sz="quarter" idx="20"/>
          </p:nvPr>
        </p:nvSpPr>
        <p:spPr/>
        <p:txBody>
          <a:bodyPr/>
          <a:lstStyle/>
          <a:p>
            <a:pPr rtl="0"/>
            <a:fld id="{D8DA9DAA-006C-4F4B-980E-E3DF019B24E2}" type="slidenum">
              <a:rPr lang="fr-FR" smtClean="0"/>
              <a:pPr rtl="0"/>
              <a:t>45</a:t>
            </a:fld>
            <a:endParaRPr lang="fr-FR"/>
          </a:p>
        </p:txBody>
      </p:sp>
    </p:spTree>
    <p:extLst>
      <p:ext uri="{BB962C8B-B14F-4D97-AF65-F5344CB8AC3E}">
        <p14:creationId xmlns:p14="http://schemas.microsoft.com/office/powerpoint/2010/main" val="4142995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243DF-1FE9-01BE-435F-1729F4AB3DE4}"/>
              </a:ext>
            </a:extLst>
          </p:cNvPr>
          <p:cNvSpPr>
            <a:spLocks noGrp="1"/>
          </p:cNvSpPr>
          <p:nvPr>
            <p:ph type="title"/>
          </p:nvPr>
        </p:nvSpPr>
        <p:spPr>
          <a:xfrm>
            <a:off x="4555375" y="614202"/>
            <a:ext cx="6479241" cy="2276856"/>
          </a:xfrm>
        </p:spPr>
        <p:txBody>
          <a:bodyPr rtlCol="0"/>
          <a:lstStyle>
            <a:defPPr>
              <a:defRPr lang="fr-FR"/>
            </a:defPPr>
          </a:lstStyle>
          <a:p>
            <a:pPr rtl="0"/>
            <a:r>
              <a:rPr lang="fr-FR" err="1"/>
              <a:t>Prampart</a:t>
            </a:r>
            <a:r>
              <a:rPr lang="fr-FR"/>
              <a:t> </a:t>
            </a:r>
            <a:r>
              <a:rPr lang="fr-FR" err="1"/>
              <a:t>alexandre</a:t>
            </a:r>
            <a:endParaRPr lang="fr-FR"/>
          </a:p>
        </p:txBody>
      </p:sp>
      <p:pic>
        <p:nvPicPr>
          <p:cNvPr id="6" name="Espace réservé d’image 5">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a:blip r:embed="rId3"/>
          <a:srcRect/>
          <a:stretch/>
        </p:blipFill>
        <p:spPr/>
      </p:pic>
      <p:sp>
        <p:nvSpPr>
          <p:cNvPr id="4" name="Espace réservé du texte 3">
            <a:extLst>
              <a:ext uri="{FF2B5EF4-FFF2-40B4-BE49-F238E27FC236}">
                <a16:creationId xmlns:a16="http://schemas.microsoft.com/office/drawing/2014/main" id="{BFAF7377-87AF-3A8C-539C-8A9651F5DA33}"/>
              </a:ext>
            </a:extLst>
          </p:cNvPr>
          <p:cNvSpPr>
            <a:spLocks noGrp="1"/>
          </p:cNvSpPr>
          <p:nvPr>
            <p:ph type="body" sz="quarter" idx="17"/>
          </p:nvPr>
        </p:nvSpPr>
        <p:spPr/>
        <p:txBody>
          <a:bodyPr rtlCol="0"/>
          <a:lstStyle>
            <a:defPPr>
              <a:defRPr lang="fr-FR"/>
            </a:defPPr>
          </a:lstStyle>
          <a:p>
            <a:pPr rtl="0"/>
            <a:r>
              <a:rPr lang="fr-FR"/>
              <a:t>Mathématicien</a:t>
            </a:r>
          </a:p>
          <a:p>
            <a:pPr rtl="0"/>
            <a:r>
              <a:rPr lang="fr-FR"/>
              <a:t>Responsable qualité</a:t>
            </a:r>
          </a:p>
        </p:txBody>
      </p:sp>
      <p:sp>
        <p:nvSpPr>
          <p:cNvPr id="5" name="Espace réservé du numéro de diapositive 4">
            <a:extLst>
              <a:ext uri="{FF2B5EF4-FFF2-40B4-BE49-F238E27FC236}">
                <a16:creationId xmlns:a16="http://schemas.microsoft.com/office/drawing/2014/main" id="{055FA792-EB35-3727-A220-FD90EEAA0B0B}"/>
              </a:ext>
            </a:extLst>
          </p:cNvPr>
          <p:cNvSpPr>
            <a:spLocks noGrp="1"/>
          </p:cNvSpPr>
          <p:nvPr>
            <p:ph type="sldNum" sz="quarter" idx="20"/>
          </p:nvPr>
        </p:nvSpPr>
        <p:spPr/>
        <p:txBody>
          <a:bodyPr/>
          <a:lstStyle/>
          <a:p>
            <a:pPr rtl="0"/>
            <a:fld id="{D8DA9DAA-006C-4F4B-980E-E3DF019B24E2}" type="slidenum">
              <a:rPr lang="fr-FR" smtClean="0"/>
              <a:pPr rtl="0"/>
              <a:t>46</a:t>
            </a:fld>
            <a:endParaRPr lang="fr-FR"/>
          </a:p>
        </p:txBody>
      </p:sp>
    </p:spTree>
    <p:extLst>
      <p:ext uri="{BB962C8B-B14F-4D97-AF65-F5344CB8AC3E}">
        <p14:creationId xmlns:p14="http://schemas.microsoft.com/office/powerpoint/2010/main" val="636268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75D893-E98A-260A-9EC4-B9365E533FD5}"/>
              </a:ext>
            </a:extLst>
          </p:cNvPr>
          <p:cNvSpPr>
            <a:spLocks noGrp="1"/>
          </p:cNvSpPr>
          <p:nvPr>
            <p:ph type="ctrTitle"/>
          </p:nvPr>
        </p:nvSpPr>
        <p:spPr>
          <a:xfrm>
            <a:off x="1280159" y="3386775"/>
            <a:ext cx="8311102" cy="3080335"/>
          </a:xfrm>
        </p:spPr>
        <p:txBody>
          <a:bodyPr rtlCol="0" anchor="t">
            <a:normAutofit/>
          </a:bodyPr>
          <a:lstStyle>
            <a:defPPr>
              <a:defRPr lang="fr-FR"/>
            </a:defPPr>
          </a:lstStyle>
          <a:p>
            <a:pPr rtl="0"/>
            <a:r>
              <a:rPr lang="fr-FR"/>
              <a:t>Merci</a:t>
            </a:r>
          </a:p>
        </p:txBody>
      </p:sp>
      <p:sp>
        <p:nvSpPr>
          <p:cNvPr id="3" name="Espace réservé du numéro de diapositive 4">
            <a:extLst>
              <a:ext uri="{FF2B5EF4-FFF2-40B4-BE49-F238E27FC236}">
                <a16:creationId xmlns:a16="http://schemas.microsoft.com/office/drawing/2014/main" id="{57EF1CFD-F8D4-F700-A01E-7C685211BD5B}"/>
              </a:ext>
            </a:extLst>
          </p:cNvPr>
          <p:cNvSpPr txBox="1">
            <a:spLocks/>
          </p:cNvSpPr>
          <p:nvPr/>
        </p:nvSpPr>
        <p:spPr>
          <a:xfrm>
            <a:off x="1067288" y="3359610"/>
            <a:ext cx="520991" cy="517379"/>
          </a:xfrm>
          <a:prstGeom prst="rect">
            <a:avLst/>
          </a:prstGeom>
        </p:spPr>
        <p:txBody>
          <a:bodyPr/>
          <a:ls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fld id="{D8DA9DAA-006C-4F4B-980E-E3DF019B24E2}" type="slidenum">
              <a:rPr lang="fr-FR" smtClean="0">
                <a:solidFill>
                  <a:schemeClr val="bg1"/>
                </a:solidFill>
              </a:rPr>
              <a:pPr/>
              <a:t>47</a:t>
            </a:fld>
            <a:endParaRPr lang="fr-FR">
              <a:solidFill>
                <a:schemeClr val="bg1"/>
              </a:solidFill>
            </a:endParaRPr>
          </a:p>
        </p:txBody>
      </p:sp>
    </p:spTree>
    <p:extLst>
      <p:ext uri="{BB962C8B-B14F-4D97-AF65-F5344CB8AC3E}">
        <p14:creationId xmlns:p14="http://schemas.microsoft.com/office/powerpoint/2010/main" val="4273949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243DF-1FE9-01BE-435F-1729F4AB3DE4}"/>
              </a:ext>
            </a:extLst>
          </p:cNvPr>
          <p:cNvSpPr>
            <a:spLocks noGrp="1"/>
          </p:cNvSpPr>
          <p:nvPr>
            <p:ph type="title"/>
          </p:nvPr>
        </p:nvSpPr>
        <p:spPr>
          <a:xfrm>
            <a:off x="4538749" y="105581"/>
            <a:ext cx="6495867" cy="2276856"/>
          </a:xfrm>
        </p:spPr>
        <p:txBody>
          <a:bodyPr rtlCol="0"/>
          <a:lstStyle>
            <a:defPPr>
              <a:defRPr lang="fr-FR"/>
            </a:defPPr>
          </a:lstStyle>
          <a:p>
            <a:pPr rtl="0"/>
            <a:r>
              <a:rPr lang="fr-FR"/>
              <a:t>Louvet aubry thomas</a:t>
            </a:r>
          </a:p>
        </p:txBody>
      </p:sp>
      <p:pic>
        <p:nvPicPr>
          <p:cNvPr id="6" name="Espace réservé d’image 5">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a:blip r:embed="rId3"/>
          <a:srcRect t="12539" b="12539"/>
          <a:stretch/>
        </p:blipFill>
        <p:spPr/>
      </p:pic>
      <p:sp>
        <p:nvSpPr>
          <p:cNvPr id="4" name="Espace réservé du texte 3">
            <a:extLst>
              <a:ext uri="{FF2B5EF4-FFF2-40B4-BE49-F238E27FC236}">
                <a16:creationId xmlns:a16="http://schemas.microsoft.com/office/drawing/2014/main" id="{BFAF7377-87AF-3A8C-539C-8A9651F5DA33}"/>
              </a:ext>
            </a:extLst>
          </p:cNvPr>
          <p:cNvSpPr>
            <a:spLocks noGrp="1"/>
          </p:cNvSpPr>
          <p:nvPr>
            <p:ph type="body" sz="quarter" idx="17"/>
          </p:nvPr>
        </p:nvSpPr>
        <p:spPr/>
        <p:txBody>
          <a:bodyPr rtlCol="0"/>
          <a:lstStyle>
            <a:defPPr>
              <a:defRPr lang="fr-FR"/>
            </a:defPPr>
          </a:lstStyle>
          <a:p>
            <a:pPr rtl="0"/>
            <a:r>
              <a:rPr lang="fr-FR"/>
              <a:t>Ancien responsable finances</a:t>
            </a:r>
          </a:p>
          <a:p>
            <a:pPr rtl="0"/>
            <a:endParaRPr lang="fr-FR"/>
          </a:p>
          <a:p>
            <a:pPr rtl="0"/>
            <a:r>
              <a:rPr lang="fr-FR"/>
              <a:t>Time </a:t>
            </a:r>
            <a:r>
              <a:rPr lang="fr-FR" err="1"/>
              <a:t>Keeper</a:t>
            </a:r>
            <a:endParaRPr lang="fr-FR"/>
          </a:p>
          <a:p>
            <a:pPr rtl="0"/>
            <a:r>
              <a:rPr lang="fr-FR"/>
              <a:t>Responsable qualité documentaire</a:t>
            </a:r>
          </a:p>
          <a:p>
            <a:pPr rtl="0"/>
            <a:endParaRPr lang="fr-FR"/>
          </a:p>
        </p:txBody>
      </p:sp>
      <p:sp>
        <p:nvSpPr>
          <p:cNvPr id="5" name="Espace réservé du numéro de diapositive 4">
            <a:extLst>
              <a:ext uri="{FF2B5EF4-FFF2-40B4-BE49-F238E27FC236}">
                <a16:creationId xmlns:a16="http://schemas.microsoft.com/office/drawing/2014/main" id="{D8536B20-307E-4269-CE07-C7F799702DDB}"/>
              </a:ext>
            </a:extLst>
          </p:cNvPr>
          <p:cNvSpPr>
            <a:spLocks noGrp="1"/>
          </p:cNvSpPr>
          <p:nvPr>
            <p:ph type="sldNum" sz="quarter" idx="20"/>
          </p:nvPr>
        </p:nvSpPr>
        <p:spPr/>
        <p:txBody>
          <a:bodyPr/>
          <a:lstStyle/>
          <a:p>
            <a:pPr rtl="0"/>
            <a:fld id="{D8DA9DAA-006C-4F4B-980E-E3DF019B24E2}" type="slidenum">
              <a:rPr lang="fr-FR" smtClean="0"/>
              <a:pPr rtl="0"/>
              <a:t>5</a:t>
            </a:fld>
            <a:endParaRPr lang="fr-FR"/>
          </a:p>
        </p:txBody>
      </p:sp>
    </p:spTree>
    <p:extLst>
      <p:ext uri="{BB962C8B-B14F-4D97-AF65-F5344CB8AC3E}">
        <p14:creationId xmlns:p14="http://schemas.microsoft.com/office/powerpoint/2010/main" val="84594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243DF-1FE9-01BE-435F-1729F4AB3DE4}"/>
              </a:ext>
            </a:extLst>
          </p:cNvPr>
          <p:cNvSpPr>
            <a:spLocks noGrp="1"/>
          </p:cNvSpPr>
          <p:nvPr>
            <p:ph type="title"/>
          </p:nvPr>
        </p:nvSpPr>
        <p:spPr/>
        <p:txBody>
          <a:bodyPr rtlCol="0"/>
          <a:lstStyle>
            <a:defPPr>
              <a:defRPr lang="fr-FR"/>
            </a:defPPr>
          </a:lstStyle>
          <a:p>
            <a:pPr rtl="0"/>
            <a:r>
              <a:rPr lang="fr-FR"/>
              <a:t>Baghdadi Fouad</a:t>
            </a:r>
          </a:p>
        </p:txBody>
      </p:sp>
      <p:pic>
        <p:nvPicPr>
          <p:cNvPr id="6" name="Espace réservé d’image 5">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a:blip r:embed="rId3"/>
          <a:srcRect t="8044" b="8044"/>
          <a:stretch/>
        </p:blipFill>
        <p:spPr/>
      </p:pic>
      <p:sp>
        <p:nvSpPr>
          <p:cNvPr id="4" name="Espace réservé du texte 3">
            <a:extLst>
              <a:ext uri="{FF2B5EF4-FFF2-40B4-BE49-F238E27FC236}">
                <a16:creationId xmlns:a16="http://schemas.microsoft.com/office/drawing/2014/main" id="{BFAF7377-87AF-3A8C-539C-8A9651F5DA33}"/>
              </a:ext>
            </a:extLst>
          </p:cNvPr>
          <p:cNvSpPr>
            <a:spLocks noGrp="1"/>
          </p:cNvSpPr>
          <p:nvPr>
            <p:ph type="body" sz="quarter" idx="17"/>
          </p:nvPr>
        </p:nvSpPr>
        <p:spPr/>
        <p:txBody>
          <a:bodyPr rtlCol="0"/>
          <a:lstStyle>
            <a:defPPr>
              <a:defRPr lang="fr-FR"/>
            </a:defPPr>
          </a:lstStyle>
          <a:p>
            <a:pPr rtl="0"/>
            <a:r>
              <a:rPr lang="fr-FR"/>
              <a:t>Ingénieur énergéticien</a:t>
            </a:r>
          </a:p>
          <a:p>
            <a:pPr rtl="0"/>
            <a:endParaRPr lang="fr-FR"/>
          </a:p>
          <a:p>
            <a:pPr rtl="0"/>
            <a:r>
              <a:rPr lang="fr-FR"/>
              <a:t>Testeur </a:t>
            </a:r>
          </a:p>
        </p:txBody>
      </p:sp>
      <p:sp>
        <p:nvSpPr>
          <p:cNvPr id="5" name="Espace réservé du numéro de diapositive 4">
            <a:extLst>
              <a:ext uri="{FF2B5EF4-FFF2-40B4-BE49-F238E27FC236}">
                <a16:creationId xmlns:a16="http://schemas.microsoft.com/office/drawing/2014/main" id="{984A0AA1-75E7-C39A-E96C-E1824CE7201F}"/>
              </a:ext>
            </a:extLst>
          </p:cNvPr>
          <p:cNvSpPr>
            <a:spLocks noGrp="1"/>
          </p:cNvSpPr>
          <p:nvPr>
            <p:ph type="sldNum" sz="quarter" idx="20"/>
          </p:nvPr>
        </p:nvSpPr>
        <p:spPr/>
        <p:txBody>
          <a:bodyPr/>
          <a:lstStyle/>
          <a:p>
            <a:pPr rtl="0"/>
            <a:fld id="{D8DA9DAA-006C-4F4B-980E-E3DF019B24E2}" type="slidenum">
              <a:rPr lang="fr-FR" smtClean="0"/>
              <a:pPr rtl="0"/>
              <a:t>6</a:t>
            </a:fld>
            <a:endParaRPr lang="fr-FR"/>
          </a:p>
        </p:txBody>
      </p:sp>
    </p:spTree>
    <p:extLst>
      <p:ext uri="{BB962C8B-B14F-4D97-AF65-F5344CB8AC3E}">
        <p14:creationId xmlns:p14="http://schemas.microsoft.com/office/powerpoint/2010/main" val="4229222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243DF-1FE9-01BE-435F-1729F4AB3DE4}"/>
              </a:ext>
            </a:extLst>
          </p:cNvPr>
          <p:cNvSpPr>
            <a:spLocks noGrp="1"/>
          </p:cNvSpPr>
          <p:nvPr>
            <p:ph type="title"/>
          </p:nvPr>
        </p:nvSpPr>
        <p:spPr/>
        <p:txBody>
          <a:bodyPr rtlCol="0"/>
          <a:lstStyle>
            <a:defPPr>
              <a:defRPr lang="fr-FR"/>
            </a:defPPr>
          </a:lstStyle>
          <a:p>
            <a:pPr rtl="0"/>
            <a:r>
              <a:rPr lang="fr-FR"/>
              <a:t>Christophe </a:t>
            </a:r>
            <a:r>
              <a:rPr lang="fr-FR" err="1"/>
              <a:t>ZOme</a:t>
            </a:r>
            <a:r>
              <a:rPr lang="fr-FR"/>
              <a:t> </a:t>
            </a:r>
          </a:p>
        </p:txBody>
      </p:sp>
      <p:pic>
        <p:nvPicPr>
          <p:cNvPr id="6" name="Espace réservé d’image 5">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a:blip r:embed="rId3"/>
          <a:srcRect/>
          <a:stretch/>
        </p:blipFill>
        <p:spPr/>
      </p:pic>
      <p:sp>
        <p:nvSpPr>
          <p:cNvPr id="4" name="Espace réservé du texte 3">
            <a:extLst>
              <a:ext uri="{FF2B5EF4-FFF2-40B4-BE49-F238E27FC236}">
                <a16:creationId xmlns:a16="http://schemas.microsoft.com/office/drawing/2014/main" id="{BFAF7377-87AF-3A8C-539C-8A9651F5DA33}"/>
              </a:ext>
            </a:extLst>
          </p:cNvPr>
          <p:cNvSpPr>
            <a:spLocks noGrp="1"/>
          </p:cNvSpPr>
          <p:nvPr>
            <p:ph type="body" sz="quarter" idx="17"/>
          </p:nvPr>
        </p:nvSpPr>
        <p:spPr/>
        <p:txBody>
          <a:bodyPr rtlCol="0"/>
          <a:lstStyle>
            <a:defPPr>
              <a:defRPr lang="fr-FR"/>
            </a:defPPr>
          </a:lstStyle>
          <a:p>
            <a:pPr rtl="0"/>
            <a:r>
              <a:rPr lang="fr-FR"/>
              <a:t>Product </a:t>
            </a:r>
            <a:r>
              <a:rPr lang="fr-FR" err="1"/>
              <a:t>Owner</a:t>
            </a:r>
            <a:endParaRPr lang="fr-FR"/>
          </a:p>
          <a:p>
            <a:pPr rtl="0"/>
            <a:endParaRPr lang="fr-FR"/>
          </a:p>
        </p:txBody>
      </p:sp>
      <p:sp>
        <p:nvSpPr>
          <p:cNvPr id="5" name="Espace réservé du numéro de diapositive 4">
            <a:extLst>
              <a:ext uri="{FF2B5EF4-FFF2-40B4-BE49-F238E27FC236}">
                <a16:creationId xmlns:a16="http://schemas.microsoft.com/office/drawing/2014/main" id="{395A2EA0-BC56-9848-2FBB-21DFEF704E81}"/>
              </a:ext>
            </a:extLst>
          </p:cNvPr>
          <p:cNvSpPr>
            <a:spLocks noGrp="1"/>
          </p:cNvSpPr>
          <p:nvPr>
            <p:ph type="sldNum" sz="quarter" idx="20"/>
          </p:nvPr>
        </p:nvSpPr>
        <p:spPr/>
        <p:txBody>
          <a:bodyPr/>
          <a:lstStyle/>
          <a:p>
            <a:pPr rtl="0"/>
            <a:fld id="{D8DA9DAA-006C-4F4B-980E-E3DF019B24E2}" type="slidenum">
              <a:rPr lang="fr-FR" smtClean="0"/>
              <a:pPr rtl="0"/>
              <a:t>7</a:t>
            </a:fld>
            <a:endParaRPr lang="fr-FR"/>
          </a:p>
        </p:txBody>
      </p:sp>
    </p:spTree>
    <p:extLst>
      <p:ext uri="{BB962C8B-B14F-4D97-AF65-F5344CB8AC3E}">
        <p14:creationId xmlns:p14="http://schemas.microsoft.com/office/powerpoint/2010/main" val="361055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95A271-8875-6BCE-0A4A-542683BB3917}"/>
              </a:ext>
            </a:extLst>
          </p:cNvPr>
          <p:cNvSpPr>
            <a:spLocks noGrp="1"/>
          </p:cNvSpPr>
          <p:nvPr>
            <p:ph type="ctrTitle"/>
          </p:nvPr>
        </p:nvSpPr>
        <p:spPr>
          <a:xfrm>
            <a:off x="746279" y="5161488"/>
            <a:ext cx="11370905" cy="1696512"/>
          </a:xfrm>
        </p:spPr>
        <p:txBody>
          <a:bodyPr rtlCol="0"/>
          <a:lstStyle>
            <a:defPPr>
              <a:defRPr lang="fr-FR"/>
            </a:defPPr>
          </a:lstStyle>
          <a:p>
            <a:pPr rtl="0"/>
            <a:r>
              <a:rPr lang="fr-FR"/>
              <a:t>L’équipe </a:t>
            </a:r>
            <a:r>
              <a:rPr lang="fr-FR" err="1"/>
              <a:t>nantes</a:t>
            </a:r>
            <a:endParaRPr lang="fr-FR"/>
          </a:p>
        </p:txBody>
      </p:sp>
      <p:pic>
        <p:nvPicPr>
          <p:cNvPr id="5" name="Espace réservé d’image 8">
            <a:extLst>
              <a:ext uri="{FF2B5EF4-FFF2-40B4-BE49-F238E27FC236}">
                <a16:creationId xmlns:a16="http://schemas.microsoft.com/office/drawing/2014/main" id="{BD672EE0-3C84-DA12-6FB7-919A1FA074D8}"/>
              </a:ext>
            </a:extLst>
          </p:cNvPr>
          <p:cNvPicPr>
            <a:picLocks noChangeAspect="1"/>
          </p:cNvPicPr>
          <p:nvPr/>
        </p:nvPicPr>
        <p:blipFill>
          <a:blip r:embed="rId3"/>
          <a:srcRect t="13227" b="13227"/>
          <a:stretch/>
        </p:blipFill>
        <p:spPr>
          <a:xfrm>
            <a:off x="1513666" y="2343813"/>
            <a:ext cx="2545727" cy="2545732"/>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pic>
      <p:pic>
        <p:nvPicPr>
          <p:cNvPr id="9" name="Espace réservé d’image 8">
            <a:extLst>
              <a:ext uri="{FF2B5EF4-FFF2-40B4-BE49-F238E27FC236}">
                <a16:creationId xmlns:a16="http://schemas.microsoft.com/office/drawing/2014/main" id="{A1F34C12-16D5-9586-4815-C44502118731}"/>
              </a:ext>
            </a:extLst>
          </p:cNvPr>
          <p:cNvPicPr>
            <a:picLocks noChangeAspect="1"/>
          </p:cNvPicPr>
          <p:nvPr/>
        </p:nvPicPr>
        <p:blipFill>
          <a:blip r:embed="rId4"/>
          <a:srcRect/>
          <a:stretch/>
        </p:blipFill>
        <p:spPr>
          <a:xfrm>
            <a:off x="5383081" y="2460994"/>
            <a:ext cx="2545727" cy="2545732"/>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pic>
      <p:pic>
        <p:nvPicPr>
          <p:cNvPr id="10" name="Espace réservé d’image 8">
            <a:extLst>
              <a:ext uri="{FF2B5EF4-FFF2-40B4-BE49-F238E27FC236}">
                <a16:creationId xmlns:a16="http://schemas.microsoft.com/office/drawing/2014/main" id="{F6F862A7-11CB-407D-689F-B1982FE01D95}"/>
              </a:ext>
            </a:extLst>
          </p:cNvPr>
          <p:cNvPicPr>
            <a:picLocks noChangeAspect="1"/>
          </p:cNvPicPr>
          <p:nvPr/>
        </p:nvPicPr>
        <p:blipFill>
          <a:blip r:embed="rId5"/>
          <a:srcRect t="12539" b="12539"/>
          <a:stretch/>
        </p:blipFill>
        <p:spPr>
          <a:xfrm>
            <a:off x="3499449" y="214090"/>
            <a:ext cx="2545727" cy="2545732"/>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pic>
      <p:pic>
        <p:nvPicPr>
          <p:cNvPr id="11" name="Espace réservé d’image 8">
            <a:extLst>
              <a:ext uri="{FF2B5EF4-FFF2-40B4-BE49-F238E27FC236}">
                <a16:creationId xmlns:a16="http://schemas.microsoft.com/office/drawing/2014/main" id="{6EE52447-0E60-AEE9-671B-B7189D3FA18C}"/>
              </a:ext>
            </a:extLst>
          </p:cNvPr>
          <p:cNvPicPr>
            <a:picLocks noChangeAspect="1"/>
          </p:cNvPicPr>
          <p:nvPr/>
        </p:nvPicPr>
        <p:blipFill>
          <a:blip r:embed="rId6"/>
          <a:srcRect t="8044" b="8044"/>
          <a:stretch/>
        </p:blipFill>
        <p:spPr>
          <a:xfrm>
            <a:off x="7419688" y="214090"/>
            <a:ext cx="2545727" cy="2545732"/>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pic>
      <p:pic>
        <p:nvPicPr>
          <p:cNvPr id="12" name="Espace réservé d’image 8">
            <a:extLst>
              <a:ext uri="{FF2B5EF4-FFF2-40B4-BE49-F238E27FC236}">
                <a16:creationId xmlns:a16="http://schemas.microsoft.com/office/drawing/2014/main" id="{0D5152AE-5060-DE1F-8036-A8997CC653A3}"/>
              </a:ext>
            </a:extLst>
          </p:cNvPr>
          <p:cNvPicPr>
            <a:picLocks noChangeAspect="1"/>
          </p:cNvPicPr>
          <p:nvPr/>
        </p:nvPicPr>
        <p:blipFill>
          <a:blip r:embed="rId7"/>
          <a:srcRect/>
          <a:stretch/>
        </p:blipFill>
        <p:spPr>
          <a:xfrm>
            <a:off x="9338412" y="2590752"/>
            <a:ext cx="2545727" cy="2545732"/>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pic>
    </p:spTree>
    <p:extLst>
      <p:ext uri="{BB962C8B-B14F-4D97-AF65-F5344CB8AC3E}">
        <p14:creationId xmlns:p14="http://schemas.microsoft.com/office/powerpoint/2010/main" val="1941235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33D8104-E023-40D3-BFF3-215DDE899CEC}"/>
              </a:ext>
            </a:extLst>
          </p:cNvPr>
          <p:cNvPicPr>
            <a:picLocks noChangeAspect="1"/>
          </p:cNvPicPr>
          <p:nvPr/>
        </p:nvPicPr>
        <p:blipFill>
          <a:blip r:embed="rId3"/>
          <a:stretch>
            <a:fillRect/>
          </a:stretch>
        </p:blipFill>
        <p:spPr>
          <a:xfrm>
            <a:off x="845270" y="676217"/>
            <a:ext cx="10501460" cy="550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9601907"/>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892861_TF89338750_Win32" id="{5DA64B16-7A8A-49A5-8E07-0E2BEF5E28A7}" vid="{3638B087-4232-4E2F-9948-8115634831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E87F72-70BF-43BC-A0D4-53665DC1267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3.xml><?xml version="1.0" encoding="utf-8"?>
<ds:datastoreItem xmlns:ds="http://schemas.openxmlformats.org/officeDocument/2006/customXml" ds:itemID="{52D646E0-DCC8-4209-B539-AA58186B682C}">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{6158D8CF-FBD3-4EB7-A2C8-3A27DCFD409D}tf89338750_win32</Template>
  <TotalTime>0</TotalTime>
  <Words>2987</Words>
  <Application>Microsoft Office PowerPoint</Application>
  <PresentationFormat>Grand écran</PresentationFormat>
  <Paragraphs>375</Paragraphs>
  <Slides>47</Slides>
  <Notes>37</Notes>
  <HiddenSlides>1</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47</vt:i4>
      </vt:variant>
    </vt:vector>
  </HeadingPairs>
  <TitlesOfParts>
    <vt:vector size="52" baseType="lpstr">
      <vt:lpstr>Arial</vt:lpstr>
      <vt:lpstr>Arial,Sans-Serif</vt:lpstr>
      <vt:lpstr>Calibri</vt:lpstr>
      <vt:lpstr>Univers</vt:lpstr>
      <vt:lpstr>GradientVTI</vt:lpstr>
      <vt:lpstr>Le projet akdemia</vt:lpstr>
      <vt:lpstr>L’équipe</vt:lpstr>
      <vt:lpstr>Eyraud Mathieu</vt:lpstr>
      <vt:lpstr>Prampart alexandre</vt:lpstr>
      <vt:lpstr>Louvet aubry thomas</vt:lpstr>
      <vt:lpstr>Baghdadi Fouad</vt:lpstr>
      <vt:lpstr>Christophe ZOme </vt:lpstr>
      <vt:lpstr>L’équipe nantes</vt:lpstr>
      <vt:lpstr>Présentation PowerPoint</vt:lpstr>
      <vt:lpstr>Présentation PowerPoint</vt:lpstr>
      <vt:lpstr>Enoncé du besoin</vt:lpstr>
      <vt:lpstr>Le point avec le product owner</vt:lpstr>
      <vt:lpstr>LE MVP (Minimum valuable product)</vt:lpstr>
      <vt:lpstr>La modélisation des besoins</vt:lpstr>
      <vt:lpstr>Diagramme des cas d’utilisations</vt:lpstr>
      <vt:lpstr>Diagramme des cas d’utilsiations</vt:lpstr>
      <vt:lpstr>Diagramme des cas d’utilisations</vt:lpstr>
      <vt:lpstr>Diagramme de séquence</vt:lpstr>
      <vt:lpstr>La modélisation des besoins</vt:lpstr>
      <vt:lpstr>User story</vt:lpstr>
      <vt:lpstr>User story [Les scénarios]</vt:lpstr>
      <vt:lpstr>Modélisation des données</vt:lpstr>
      <vt:lpstr>Le MCD</vt:lpstr>
      <vt:lpstr>LE CHOIX DES OUTILS</vt:lpstr>
      <vt:lpstr>Le choix des outils collaboratifs</vt:lpstr>
      <vt:lpstr>Le choix des outils techniques</vt:lpstr>
      <vt:lpstr>Le choix de L'architecture logicielle</vt:lpstr>
      <vt:lpstr>Le choix de La méthode de travail</vt:lpstr>
      <vt:lpstr>Le sprint 0</vt:lpstr>
      <vt:lpstr>L’installation du projet</vt:lpstr>
      <vt:lpstr>Création De la base de données</vt:lpstr>
      <vt:lpstr>Création des projets</vt:lpstr>
      <vt:lpstr>GitLab</vt:lpstr>
      <vt:lpstr>Le développement Backend</vt:lpstr>
      <vt:lpstr>Les Sprints</vt:lpstr>
      <vt:lpstr>Le développement</vt:lpstr>
      <vt:lpstr>La démonstration</vt:lpstr>
      <vt:lpstr>La suite du projet</vt:lpstr>
      <vt:lpstr>Retour d’expériences (Projet)</vt:lpstr>
      <vt:lpstr>L’équipe Les points forts</vt:lpstr>
      <vt:lpstr>L’équipe LeS axes d’améliorations</vt:lpstr>
      <vt:lpstr>Retour d’expériences personnelles (Formation)</vt:lpstr>
      <vt:lpstr>Eyraud Mathieu</vt:lpstr>
      <vt:lpstr>Louvet aubry thomas</vt:lpstr>
      <vt:lpstr>Baghdadi Fouad</vt:lpstr>
      <vt:lpstr>Prampart alexandre</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projet akdemia</dc:title>
  <dc:creator>Mathieu Eyraud</dc:creator>
  <cp:lastModifiedBy>Mathieu Eyraud</cp:lastModifiedBy>
  <cp:revision>1</cp:revision>
  <dcterms:created xsi:type="dcterms:W3CDTF">2024-03-13T21:50:05Z</dcterms:created>
  <dcterms:modified xsi:type="dcterms:W3CDTF">2024-03-18T07:43:21Z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